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35.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theme/theme36.xml" ContentType="application/vnd.openxmlformats-officedocument.theme+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39" r:id="rId27"/>
    <p:sldMasterId id="2147511063" r:id="rId28"/>
    <p:sldMasterId id="2147511075" r:id="rId29"/>
    <p:sldMasterId id="2147511087" r:id="rId30"/>
    <p:sldMasterId id="2147511099" r:id="rId31"/>
    <p:sldMasterId id="2147511111" r:id="rId32"/>
    <p:sldMasterId id="2147511123" r:id="rId33"/>
    <p:sldMasterId id="2147511135" r:id="rId34"/>
    <p:sldMasterId id="2147511159" r:id="rId35"/>
    <p:sldMasterId id="2147511196" r:id="rId36"/>
    <p:sldMasterId id="2147511208" r:id="rId37"/>
  </p:sldMasterIdLst>
  <p:notesMasterIdLst>
    <p:notesMasterId r:id="rId58"/>
  </p:notesMasterIdLst>
  <p:handoutMasterIdLst>
    <p:handoutMasterId r:id="rId59"/>
  </p:handoutMasterIdLst>
  <p:sldIdLst>
    <p:sldId id="1626" r:id="rId38"/>
    <p:sldId id="3204" r:id="rId39"/>
    <p:sldId id="3205" r:id="rId40"/>
    <p:sldId id="3206" r:id="rId41"/>
    <p:sldId id="3207" r:id="rId42"/>
    <p:sldId id="3208" r:id="rId43"/>
    <p:sldId id="3209" r:id="rId44"/>
    <p:sldId id="3210" r:id="rId45"/>
    <p:sldId id="3211" r:id="rId46"/>
    <p:sldId id="3212" r:id="rId47"/>
    <p:sldId id="3213" r:id="rId48"/>
    <p:sldId id="3214" r:id="rId49"/>
    <p:sldId id="3215" r:id="rId50"/>
    <p:sldId id="3216" r:id="rId51"/>
    <p:sldId id="3217" r:id="rId52"/>
    <p:sldId id="3218" r:id="rId53"/>
    <p:sldId id="3219" r:id="rId54"/>
    <p:sldId id="3221" r:id="rId55"/>
    <p:sldId id="3089" r:id="rId56"/>
    <p:sldId id="1929" r:id="rId57"/>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0" autoAdjust="0"/>
    <p:restoredTop sz="94660"/>
  </p:normalViewPr>
  <p:slideViewPr>
    <p:cSldViewPr>
      <p:cViewPr>
        <p:scale>
          <a:sx n="85" d="100"/>
          <a:sy n="85" d="100"/>
        </p:scale>
        <p:origin x="-1440" y="-568"/>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13.xml"/><Relationship Id="rId51" Type="http://schemas.openxmlformats.org/officeDocument/2006/relationships/slide" Target="slides/slide14.xml"/><Relationship Id="rId52" Type="http://schemas.openxmlformats.org/officeDocument/2006/relationships/slide" Target="slides/slide15.xml"/><Relationship Id="rId53" Type="http://schemas.openxmlformats.org/officeDocument/2006/relationships/slide" Target="slides/slide16.xml"/><Relationship Id="rId54" Type="http://schemas.openxmlformats.org/officeDocument/2006/relationships/slide" Target="slides/slide17.xml"/><Relationship Id="rId55" Type="http://schemas.openxmlformats.org/officeDocument/2006/relationships/slide" Target="slides/slide18.xml"/><Relationship Id="rId56" Type="http://schemas.openxmlformats.org/officeDocument/2006/relationships/slide" Target="slides/slide19.xml"/><Relationship Id="rId57" Type="http://schemas.openxmlformats.org/officeDocument/2006/relationships/slide" Target="slides/slide20.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xml"/><Relationship Id="rId41" Type="http://schemas.openxmlformats.org/officeDocument/2006/relationships/slide" Target="slides/slide4.xml"/><Relationship Id="rId42" Type="http://schemas.openxmlformats.org/officeDocument/2006/relationships/slide" Target="slides/slide5.xml"/><Relationship Id="rId43" Type="http://schemas.openxmlformats.org/officeDocument/2006/relationships/slide" Target="slides/slide6.xml"/><Relationship Id="rId44" Type="http://schemas.openxmlformats.org/officeDocument/2006/relationships/slide" Target="slides/slide7.xml"/><Relationship Id="rId45" Type="http://schemas.openxmlformats.org/officeDocument/2006/relationships/slide" Target="slides/slide8.xml"/><Relationship Id="rId46" Type="http://schemas.openxmlformats.org/officeDocument/2006/relationships/slide" Target="slides/slide9.xml"/><Relationship Id="rId47" Type="http://schemas.openxmlformats.org/officeDocument/2006/relationships/slide" Target="slides/slide10.xml"/><Relationship Id="rId48" Type="http://schemas.openxmlformats.org/officeDocument/2006/relationships/slide" Target="slides/slide11.xml"/><Relationship Id="rId4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 Target="slides/slide1.xml"/><Relationship Id="rId39" Type="http://schemas.openxmlformats.org/officeDocument/2006/relationships/slide" Target="slides/slide2.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12/14/15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12/14/15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2566C9-436E-5446-8C2F-A64C5671F75C}" type="slidenum">
              <a:rPr lang="en-US" smtClean="0"/>
              <a:pPr>
                <a:defRPr/>
              </a:pPr>
              <a:t>1</a:t>
            </a:fld>
            <a:endParaRPr lang="en-US"/>
          </a:p>
        </p:txBody>
      </p:sp>
    </p:spTree>
    <p:extLst>
      <p:ext uri="{BB962C8B-B14F-4D97-AF65-F5344CB8AC3E}">
        <p14:creationId xmlns:p14="http://schemas.microsoft.com/office/powerpoint/2010/main" val="237088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a:buClr>
                <a:srgbClr val="000000"/>
              </a:buClr>
            </a:pPr>
            <a:r>
              <a:t>Again, if our identity is rooted primarily in what we accomplish, what we achieve, what we accumulate, or in what others say about us, we will find rest to be a place of lost identity (instead of found identity).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prstGeom prst="rect">
            <a:avLst/>
          </a:prstGeom>
        </p:spPr>
        <p:txBody>
          <a:bodyPr/>
          <a:lstStyle/>
          <a:p>
            <a:endParaRPr/>
          </a:p>
        </p:txBody>
      </p:sp>
      <p:sp>
        <p:nvSpPr>
          <p:cNvPr id="132" name="Shape 132"/>
          <p:cNvSpPr>
            <a:spLocks noGrp="1"/>
          </p:cNvSpPr>
          <p:nvPr>
            <p:ph type="body" sz="quarter" idx="1"/>
          </p:nvPr>
        </p:nvSpPr>
        <p:spPr>
          <a:prstGeom prst="rect">
            <a:avLst/>
          </a:prstGeom>
        </p:spPr>
        <p:txBody>
          <a:bodyPr/>
          <a:lstStyle/>
          <a:p>
            <a:pPr>
              <a:buClr>
                <a:srgbClr val="000000"/>
              </a:buClr>
            </a:pPr>
            <a:r>
              <a:t>CLOSING:</a:t>
            </a:r>
          </a:p>
          <a:p>
            <a:pPr>
              <a:buClr>
                <a:srgbClr val="000000"/>
              </a:buClr>
            </a:pPr>
            <a:r>
              <a:t>• Won’t be with you for debrief – home to pack for a family ministry trip, leaving tonight, for DR. </a:t>
            </a:r>
          </a:p>
          <a:p>
            <a:pPr>
              <a:buClr>
                <a:srgbClr val="000000"/>
              </a:buClr>
            </a:pPr>
            <a:r>
              <a:t>• Alumni of the Journey. Been caring for 1,700 in Haiti since the quake. Bringing Creole recorded Bible, trauma education kits related to cholera epidemic. </a:t>
            </a:r>
          </a:p>
          <a:p>
            <a:pPr>
              <a:buClr>
                <a:srgbClr val="000000"/>
              </a:buClr>
            </a:pPr>
            <a:r>
              <a:t>• Pray…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pPr>
              <a:buClr>
                <a:srgbClr val="000000"/>
              </a:buClr>
            </a:pPr>
            <a:r>
              <a:t>CLOSING:</a:t>
            </a:r>
          </a:p>
          <a:p>
            <a:pPr>
              <a:buClr>
                <a:srgbClr val="000000"/>
              </a:buClr>
            </a:pPr>
            <a:r>
              <a:t>• Won’t be with you for debrief – home to pack for a family ministry trip, leaving tonight, for DR. </a:t>
            </a:r>
          </a:p>
          <a:p>
            <a:pPr>
              <a:buClr>
                <a:srgbClr val="000000"/>
              </a:buClr>
            </a:pPr>
            <a:r>
              <a:t>• Alumni of the Journey. Been caring for 1,700 in Haiti since the quake. Bringing Creole recorded Bible, trauma education kits related to cholera epidemic. </a:t>
            </a:r>
          </a:p>
          <a:p>
            <a:pPr>
              <a:buClr>
                <a:srgbClr val="000000"/>
              </a:buClr>
            </a:pPr>
            <a:r>
              <a:t>• Pray…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prstGeom prst="rect">
            <a:avLst/>
          </a:prstGeom>
        </p:spPr>
        <p:txBody>
          <a:bodyPr/>
          <a:lstStyle/>
          <a:p>
            <a:endParaRPr/>
          </a:p>
        </p:txBody>
      </p:sp>
      <p:sp>
        <p:nvSpPr>
          <p:cNvPr id="42" name="Shape 42"/>
          <p:cNvSpPr>
            <a:spLocks noGrp="1"/>
          </p:cNvSpPr>
          <p:nvPr>
            <p:ph type="body" sz="quarter" idx="1"/>
          </p:nvPr>
        </p:nvSpPr>
        <p:spPr>
          <a:prstGeom prst="rect">
            <a:avLst/>
          </a:prstGeom>
        </p:spPr>
        <p:txBody>
          <a:bodyPr/>
          <a:lstStyle/>
          <a:p>
            <a:pPr>
              <a:buClr>
                <a:srgbClr val="000000"/>
              </a:buClr>
            </a:pPr>
            <a:r>
              <a:t>Intro thots: </a:t>
            </a:r>
          </a:p>
          <a:p>
            <a:pPr>
              <a:buClr>
                <a:srgbClr val="000000"/>
              </a:buClr>
            </a:pPr>
            <a:r>
              <a:t>• This message was birthed in them midst of some sabbatical time I took in 2000-2001. Came to appreciate the gift of Sabbath/sabbatical space. </a:t>
            </a:r>
          </a:p>
          <a:p>
            <a:pPr>
              <a:buClr>
                <a:srgbClr val="000000"/>
              </a:buClr>
            </a:pPr>
            <a:r>
              <a:t>• Began to think about Jesus and Sabbath. In his conflict with the Pharisees, he didn’t make light of the Sabbath, but came against their distortion of it. </a:t>
            </a:r>
          </a:p>
          <a:p>
            <a:pPr>
              <a:buClr>
                <a:srgbClr val="000000"/>
              </a:buClr>
            </a:pPr>
            <a:r>
              <a:t>• They had turned Sabbath into a “you can’t” day, when God meant it to be a “you don’t have to” day.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prstGeom prst="rect">
            <a:avLst/>
          </a:prstGeom>
        </p:spPr>
        <p:txBody>
          <a:bodyPr/>
          <a:lstStyle/>
          <a:p>
            <a:endParaRPr/>
          </a:p>
        </p:txBody>
      </p:sp>
      <p:sp>
        <p:nvSpPr>
          <p:cNvPr id="47" name="Shape 47"/>
          <p:cNvSpPr>
            <a:spLocks noGrp="1"/>
          </p:cNvSpPr>
          <p:nvPr>
            <p:ph type="body" sz="quarter" idx="1"/>
          </p:nvPr>
        </p:nvSpPr>
        <p:spPr>
          <a:prstGeom prst="rect">
            <a:avLst/>
          </a:prstGeom>
        </p:spPr>
        <p:txBody>
          <a:bodyPr/>
          <a:lstStyle/>
          <a:p>
            <a:pPr>
              <a:buClr>
                <a:srgbClr val="000000"/>
              </a:buClr>
            </a:pPr>
            <a:r>
              <a:t>KEY IDEAS HERE: </a:t>
            </a:r>
          </a:p>
          <a:p>
            <a:pPr>
              <a:buClr>
                <a:srgbClr val="000000"/>
              </a:buClr>
            </a:pPr>
            <a:r>
              <a:t>• Entering God’s rest involves resting from “our own work”. </a:t>
            </a:r>
          </a:p>
          <a:p>
            <a:pPr>
              <a:buClr>
                <a:srgbClr val="000000"/>
              </a:buClr>
            </a:pPr>
            <a:r>
              <a:t>• Entering God’s rest involves effort…great effort…EVERY effort. It’s not as easy as it looks.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prstGeom prst="rect">
            <a:avLst/>
          </a:prstGeom>
        </p:spPr>
        <p:txBody>
          <a:bodyPr/>
          <a:lstStyle/>
          <a:p>
            <a:endParaRPr/>
          </a:p>
        </p:txBody>
      </p:sp>
      <p:sp>
        <p:nvSpPr>
          <p:cNvPr id="55" name="Shape 55"/>
          <p:cNvSpPr>
            <a:spLocks noGrp="1"/>
          </p:cNvSpPr>
          <p:nvPr>
            <p:ph type="body" sz="quarter" idx="1"/>
          </p:nvPr>
        </p:nvSpPr>
        <p:spPr>
          <a:prstGeom prst="rect">
            <a:avLst/>
          </a:prstGeom>
        </p:spPr>
        <p:txBody>
          <a:bodyPr/>
          <a:lstStyle/>
          <a:p>
            <a:pPr>
              <a:buClr>
                <a:srgbClr val="000000"/>
              </a:buClr>
            </a:pPr>
            <a:r>
              <a:t>What do you think Tournier and other academic experts of his time failed to take into account when they were predicting how much leisure time we would now have thanks to labor- and time-saving technologies? </a:t>
            </a:r>
          </a:p>
          <a:p>
            <a:pPr>
              <a:buClr>
                <a:srgbClr val="000000"/>
              </a:buClr>
            </a:pPr>
            <a:endParaRPr/>
          </a:p>
          <a:p>
            <a:pPr>
              <a:buClr>
                <a:srgbClr val="000000"/>
              </a:buClr>
            </a:pPr>
            <a:r>
              <a:t>• Greed</a:t>
            </a:r>
          </a:p>
          <a:p>
            <a:pPr>
              <a:buClr>
                <a:srgbClr val="000000"/>
              </a:buClr>
            </a:pPr>
            <a:r>
              <a:t>• “I am what I do” – if so, then if I </a:t>
            </a:r>
            <a:r>
              <a:rPr i="1"/>
              <a:t>do </a:t>
            </a:r>
            <a:r>
              <a:t>less, I </a:t>
            </a:r>
            <a:r>
              <a:rPr i="1"/>
              <a:t>am</a:t>
            </a:r>
            <a:r>
              <a:t> less. Which is a trap because I’m riding high when my work praised and successful, but where am I if my work doesn’t turn out as I hoped? </a:t>
            </a:r>
          </a:p>
          <a:p>
            <a:pPr>
              <a:buClr>
                <a:srgbClr val="000000"/>
              </a:buClr>
            </a:pPr>
            <a:r>
              <a:t>• Competition</a:t>
            </a:r>
          </a:p>
          <a:p>
            <a:pPr>
              <a:buClr>
                <a:srgbClr val="000000"/>
              </a:buClr>
            </a:pPr>
            <a:r>
              <a:t>• A lack of wisdom as to how to actually enjoy the gift of leisure, the gift of Sabbath.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prstGeom prst="rect">
            <a:avLst/>
          </a:prstGeom>
        </p:spPr>
        <p:txBody>
          <a:bodyPr/>
          <a:lstStyle/>
          <a:p>
            <a:endParaRPr/>
          </a:p>
        </p:txBody>
      </p:sp>
      <p:sp>
        <p:nvSpPr>
          <p:cNvPr id="60" name="Shape 60"/>
          <p:cNvSpPr>
            <a:spLocks noGrp="1"/>
          </p:cNvSpPr>
          <p:nvPr>
            <p:ph type="body" sz="quarter" idx="1"/>
          </p:nvPr>
        </p:nvSpPr>
        <p:spPr>
          <a:prstGeom prst="rect">
            <a:avLst/>
          </a:prstGeom>
        </p:spPr>
        <p:txBody>
          <a:bodyPr/>
          <a:lstStyle/>
          <a:p>
            <a:pPr>
              <a:buClr>
                <a:srgbClr val="000000"/>
              </a:buClr>
            </a:pPr>
            <a:r>
              <a:t>We lead days like today frequently in the course of our work. Led one last Friday not far from here. A group of lay leaders. One day of open space for God to meet them deeply impacted them. They went home with high convictions about making more space for God in their day-to-day and week-to-week lives. What level of personal spiritual leadership and courage will that require of them do you think?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prstGeom prst="rect">
            <a:avLst/>
          </a:prstGeom>
        </p:spPr>
        <p:txBody>
          <a:bodyPr/>
          <a:lstStyle/>
          <a:p>
            <a:endParaRPr/>
          </a:p>
        </p:txBody>
      </p:sp>
      <p:sp>
        <p:nvSpPr>
          <p:cNvPr id="68" name="Shape 68"/>
          <p:cNvSpPr>
            <a:spLocks noGrp="1"/>
          </p:cNvSpPr>
          <p:nvPr>
            <p:ph type="body" sz="quarter" idx="1"/>
          </p:nvPr>
        </p:nvSpPr>
        <p:spPr>
          <a:prstGeom prst="rect">
            <a:avLst/>
          </a:prstGeom>
        </p:spPr>
        <p:txBody>
          <a:bodyPr/>
          <a:lstStyle/>
          <a:p>
            <a:pPr>
              <a:buClr>
                <a:srgbClr val="000000"/>
              </a:buClr>
            </a:pPr>
            <a:r>
              <a:t>Let me take this insight and give you a graphical version of it: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pPr>
              <a:buClr>
                <a:srgbClr val="000000"/>
              </a:buClr>
            </a:pPr>
            <a:r>
              <a:t>When we live in this cultural pattern, our version of rest often ends up looking like </a:t>
            </a:r>
            <a:r>
              <a:rPr u="sng"/>
              <a:t>anesthesia</a:t>
            </a:r>
            <a:r>
              <a:t> more than </a:t>
            </a:r>
            <a:r>
              <a:rPr u="sng"/>
              <a:t>refreshment</a:t>
            </a:r>
            <a:r>
              <a:t>. </a:t>
            </a:r>
          </a:p>
          <a:p>
            <a:pPr>
              <a:buClr>
                <a:srgbClr val="000000"/>
              </a:buClr>
            </a:pPr>
            <a: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prstGeom prst="rect">
            <a:avLst/>
          </a:prstGeom>
        </p:spPr>
        <p:txBody>
          <a:bodyPr/>
          <a:lstStyle/>
          <a:p>
            <a:endParaRPr/>
          </a:p>
        </p:txBody>
      </p:sp>
      <p:sp>
        <p:nvSpPr>
          <p:cNvPr id="102" name="Shape 102"/>
          <p:cNvSpPr>
            <a:spLocks noGrp="1"/>
          </p:cNvSpPr>
          <p:nvPr>
            <p:ph type="body" sz="quarter" idx="1"/>
          </p:nvPr>
        </p:nvSpPr>
        <p:spPr>
          <a:prstGeom prst="rect">
            <a:avLst/>
          </a:prstGeom>
        </p:spPr>
        <p:txBody>
          <a:bodyPr/>
          <a:lstStyle/>
          <a:p>
            <a:pPr>
              <a:buClr>
                <a:srgbClr val="000000"/>
              </a:buClr>
            </a:pPr>
            <a:r>
              <a:t>Psalm 127:1-2 (NIV) </a:t>
            </a:r>
          </a:p>
          <a:p>
            <a:pPr>
              <a:buClr>
                <a:srgbClr val="000000"/>
              </a:buClr>
            </a:pPr>
            <a:r>
              <a:t>Unless the LORD builds the house, </a:t>
            </a:r>
          </a:p>
          <a:p>
            <a:pPr>
              <a:buClr>
                <a:srgbClr val="000000"/>
              </a:buClr>
            </a:pPr>
            <a:r>
              <a:t>	its builders labor in vain. </a:t>
            </a:r>
          </a:p>
          <a:p>
            <a:pPr>
              <a:buClr>
                <a:srgbClr val="000000"/>
              </a:buClr>
            </a:pPr>
            <a:r>
              <a:t>Unless the LORD watches over the city, </a:t>
            </a:r>
          </a:p>
          <a:p>
            <a:pPr>
              <a:buClr>
                <a:srgbClr val="000000"/>
              </a:buClr>
            </a:pPr>
            <a:r>
              <a:t>	the watchmen stand guard in vain. </a:t>
            </a:r>
          </a:p>
          <a:p>
            <a:pPr>
              <a:buClr>
                <a:srgbClr val="000000"/>
              </a:buClr>
            </a:pPr>
            <a:r>
              <a:rPr baseline="29999"/>
              <a:t>2</a:t>
            </a:r>
            <a:r>
              <a:t>In vain you rise early </a:t>
            </a:r>
          </a:p>
          <a:p>
            <a:pPr>
              <a:buClr>
                <a:srgbClr val="000000"/>
              </a:buClr>
            </a:pPr>
            <a:r>
              <a:t>	and stay up late, </a:t>
            </a:r>
          </a:p>
          <a:p>
            <a:pPr>
              <a:buClr>
                <a:srgbClr val="000000"/>
              </a:buClr>
            </a:pPr>
            <a:r>
              <a:t>toiling for food to eat- </a:t>
            </a:r>
          </a:p>
          <a:p>
            <a:pPr>
              <a:buClr>
                <a:srgbClr val="000000"/>
              </a:buClr>
            </a:pPr>
            <a:r>
              <a:t>	for he grants sleep to [1]those he loves.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prstGeom prst="rect">
            <a:avLst/>
          </a:prstGeom>
        </p:spPr>
        <p:txBody>
          <a:bodyPr/>
          <a:lstStyle/>
          <a:p>
            <a:endParaRPr/>
          </a:p>
        </p:txBody>
      </p:sp>
      <p:sp>
        <p:nvSpPr>
          <p:cNvPr id="115" name="Shape 115"/>
          <p:cNvSpPr>
            <a:spLocks noGrp="1"/>
          </p:cNvSpPr>
          <p:nvPr>
            <p:ph type="body" sz="quarter" idx="1"/>
          </p:nvPr>
        </p:nvSpPr>
        <p:spPr>
          <a:prstGeom prst="rect">
            <a:avLst/>
          </a:prstGeom>
        </p:spPr>
        <p:txBody>
          <a:bodyPr/>
          <a:lstStyle/>
          <a:p>
            <a:pPr>
              <a:buClr>
                <a:srgbClr val="000000"/>
              </a:buClr>
            </a:pPr>
            <a:r>
              <a:t>There is evidence for the primacy of rest in the Biblical rhythm. Good work grows in the soil of soul rest. Rather, we tend to see rest as something we collapse into after we’re worked hard, sometimes beyond our capacity.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E7E17-A737-C44A-9D46-F44A808807B9}" type="slidenum">
              <a:rPr lang="en-US"/>
              <a:pPr>
                <a:defRPr/>
              </a:pPr>
              <a:t>‹#›</a:t>
            </a:fld>
            <a:endParaRPr lang="en-US"/>
          </a:p>
        </p:txBody>
      </p:sp>
    </p:spTree>
    <p:extLst>
      <p:ext uri="{BB962C8B-B14F-4D97-AF65-F5344CB8AC3E}">
        <p14:creationId xmlns:p14="http://schemas.microsoft.com/office/powerpoint/2010/main" val="56168572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99773-DE23-354F-BD7E-B59E053E9F45}" type="slidenum">
              <a:rPr lang="en-US"/>
              <a:pPr>
                <a:defRPr/>
              </a:pPr>
              <a:t>‹#›</a:t>
            </a:fld>
            <a:endParaRPr lang="en-US"/>
          </a:p>
        </p:txBody>
      </p:sp>
    </p:spTree>
    <p:extLst>
      <p:ext uri="{BB962C8B-B14F-4D97-AF65-F5344CB8AC3E}">
        <p14:creationId xmlns:p14="http://schemas.microsoft.com/office/powerpoint/2010/main" val="400729558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CD176-3AAB-AB41-9EF8-122C7103B6E9}" type="slidenum">
              <a:rPr lang="en-US"/>
              <a:pPr>
                <a:defRPr/>
              </a:pPr>
              <a:t>‹#›</a:t>
            </a:fld>
            <a:endParaRPr lang="en-US"/>
          </a:p>
        </p:txBody>
      </p:sp>
    </p:spTree>
    <p:extLst>
      <p:ext uri="{BB962C8B-B14F-4D97-AF65-F5344CB8AC3E}">
        <p14:creationId xmlns:p14="http://schemas.microsoft.com/office/powerpoint/2010/main" val="382431687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452F66-6E24-4441-811C-412EECCA523E}" type="slidenum">
              <a:rPr lang="en-US"/>
              <a:pPr>
                <a:defRPr/>
              </a:pPr>
              <a:t>‹#›</a:t>
            </a:fld>
            <a:endParaRPr lang="en-US"/>
          </a:p>
        </p:txBody>
      </p:sp>
    </p:spTree>
    <p:extLst>
      <p:ext uri="{BB962C8B-B14F-4D97-AF65-F5344CB8AC3E}">
        <p14:creationId xmlns:p14="http://schemas.microsoft.com/office/powerpoint/2010/main" val="244798917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43C5C8-4C98-9D4E-9398-974CC8D230C1}" type="slidenum">
              <a:rPr lang="en-US"/>
              <a:pPr>
                <a:defRPr/>
              </a:pPr>
              <a:t>‹#›</a:t>
            </a:fld>
            <a:endParaRPr lang="en-US"/>
          </a:p>
        </p:txBody>
      </p:sp>
    </p:spTree>
    <p:extLst>
      <p:ext uri="{BB962C8B-B14F-4D97-AF65-F5344CB8AC3E}">
        <p14:creationId xmlns:p14="http://schemas.microsoft.com/office/powerpoint/2010/main" val="90968431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B69AE-1AAE-0C45-BB49-0B865F1F150A}" type="slidenum">
              <a:rPr lang="en-US"/>
              <a:pPr>
                <a:defRPr/>
              </a:pPr>
              <a:t>‹#›</a:t>
            </a:fld>
            <a:endParaRPr lang="en-US"/>
          </a:p>
        </p:txBody>
      </p:sp>
    </p:spTree>
    <p:extLst>
      <p:ext uri="{BB962C8B-B14F-4D97-AF65-F5344CB8AC3E}">
        <p14:creationId xmlns:p14="http://schemas.microsoft.com/office/powerpoint/2010/main" val="115219198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1EF51C-7ABA-504E-A688-547339970BF0}" type="slidenum">
              <a:rPr lang="en-US"/>
              <a:pPr>
                <a:defRPr/>
              </a:pPr>
              <a:t>‹#›</a:t>
            </a:fld>
            <a:endParaRPr lang="en-US"/>
          </a:p>
        </p:txBody>
      </p:sp>
    </p:spTree>
    <p:extLst>
      <p:ext uri="{BB962C8B-B14F-4D97-AF65-F5344CB8AC3E}">
        <p14:creationId xmlns:p14="http://schemas.microsoft.com/office/powerpoint/2010/main" val="28219312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8050E-770C-7B4B-8A4C-DBB81FAB1A74}" type="slidenum">
              <a:rPr lang="en-US"/>
              <a:pPr>
                <a:defRPr/>
              </a:pPr>
              <a:t>‹#›</a:t>
            </a:fld>
            <a:endParaRPr lang="en-US"/>
          </a:p>
        </p:txBody>
      </p:sp>
    </p:spTree>
    <p:extLst>
      <p:ext uri="{BB962C8B-B14F-4D97-AF65-F5344CB8AC3E}">
        <p14:creationId xmlns:p14="http://schemas.microsoft.com/office/powerpoint/2010/main" val="326926228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60491-8CFE-A145-89D2-11756E778C42}" type="slidenum">
              <a:rPr lang="en-US"/>
              <a:pPr>
                <a:defRPr/>
              </a:pPr>
              <a:t>‹#›</a:t>
            </a:fld>
            <a:endParaRPr lang="en-US"/>
          </a:p>
        </p:txBody>
      </p:sp>
    </p:spTree>
    <p:extLst>
      <p:ext uri="{BB962C8B-B14F-4D97-AF65-F5344CB8AC3E}">
        <p14:creationId xmlns:p14="http://schemas.microsoft.com/office/powerpoint/2010/main" val="1068454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D07BB-003C-2E4B-93FF-8BF799C924A9}" type="slidenum">
              <a:rPr lang="en-US"/>
              <a:pPr>
                <a:defRPr/>
              </a:pPr>
              <a:t>‹#›</a:t>
            </a:fld>
            <a:endParaRPr lang="en-US"/>
          </a:p>
        </p:txBody>
      </p:sp>
    </p:spTree>
    <p:extLst>
      <p:ext uri="{BB962C8B-B14F-4D97-AF65-F5344CB8AC3E}">
        <p14:creationId xmlns:p14="http://schemas.microsoft.com/office/powerpoint/2010/main" val="299691281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E4F61-A3D8-1F46-8A20-4FD03CA194DE}" type="slidenum">
              <a:rPr lang="en-US"/>
              <a:pPr>
                <a:defRPr/>
              </a:pPr>
              <a:t>‹#›</a:t>
            </a:fld>
            <a:endParaRPr lang="en-US"/>
          </a:p>
        </p:txBody>
      </p:sp>
    </p:spTree>
    <p:extLst>
      <p:ext uri="{BB962C8B-B14F-4D97-AF65-F5344CB8AC3E}">
        <p14:creationId xmlns:p14="http://schemas.microsoft.com/office/powerpoint/2010/main" val="420143560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CD96C-6E2F-064B-BBA1-B1509EDD1FAE}" type="slidenum">
              <a:rPr lang="en-US"/>
              <a:pPr>
                <a:defRPr/>
              </a:pPr>
              <a:t>‹#›</a:t>
            </a:fld>
            <a:endParaRPr lang="en-US"/>
          </a:p>
        </p:txBody>
      </p:sp>
    </p:spTree>
    <p:extLst>
      <p:ext uri="{BB962C8B-B14F-4D97-AF65-F5344CB8AC3E}">
        <p14:creationId xmlns:p14="http://schemas.microsoft.com/office/powerpoint/2010/main" val="223435536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24EE85-3FAA-BE49-B471-0127BBE64AED}" type="slidenum">
              <a:rPr lang="en-US"/>
              <a:pPr>
                <a:defRPr/>
              </a:pPr>
              <a:t>‹#›</a:t>
            </a:fld>
            <a:endParaRPr lang="en-US"/>
          </a:p>
        </p:txBody>
      </p:sp>
    </p:spTree>
    <p:extLst>
      <p:ext uri="{BB962C8B-B14F-4D97-AF65-F5344CB8AC3E}">
        <p14:creationId xmlns:p14="http://schemas.microsoft.com/office/powerpoint/2010/main" val="202898415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DB9DB-911E-044E-A7B8-0D406C470814}" type="slidenum">
              <a:rPr lang="en-US"/>
              <a:pPr>
                <a:defRPr/>
              </a:pPr>
              <a:t>‹#›</a:t>
            </a:fld>
            <a:endParaRPr lang="en-US"/>
          </a:p>
        </p:txBody>
      </p:sp>
    </p:spTree>
    <p:extLst>
      <p:ext uri="{BB962C8B-B14F-4D97-AF65-F5344CB8AC3E}">
        <p14:creationId xmlns:p14="http://schemas.microsoft.com/office/powerpoint/2010/main" val="68784251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1F7D4-93F4-284F-8CEA-5A8FFA264C6D}" type="slidenum">
              <a:rPr lang="en-US"/>
              <a:pPr>
                <a:defRPr/>
              </a:pPr>
              <a:t>‹#›</a:t>
            </a:fld>
            <a:endParaRPr lang="en-US"/>
          </a:p>
        </p:txBody>
      </p:sp>
    </p:spTree>
    <p:extLst>
      <p:ext uri="{BB962C8B-B14F-4D97-AF65-F5344CB8AC3E}">
        <p14:creationId xmlns:p14="http://schemas.microsoft.com/office/powerpoint/2010/main" val="300403139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AD1AE8-E175-6040-AE31-236BBD75ED7F}" type="slidenum">
              <a:rPr lang="en-US"/>
              <a:pPr>
                <a:defRPr/>
              </a:pPr>
              <a:t>‹#›</a:t>
            </a:fld>
            <a:endParaRPr lang="en-US"/>
          </a:p>
        </p:txBody>
      </p:sp>
    </p:spTree>
    <p:extLst>
      <p:ext uri="{BB962C8B-B14F-4D97-AF65-F5344CB8AC3E}">
        <p14:creationId xmlns:p14="http://schemas.microsoft.com/office/powerpoint/2010/main" val="139950724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B83DF3-9F6B-5A4F-9E14-45134F4EF6F6}" type="slidenum">
              <a:rPr lang="en-US"/>
              <a:pPr>
                <a:defRPr/>
              </a:pPr>
              <a:t>‹#›</a:t>
            </a:fld>
            <a:endParaRPr lang="en-US"/>
          </a:p>
        </p:txBody>
      </p:sp>
    </p:spTree>
    <p:extLst>
      <p:ext uri="{BB962C8B-B14F-4D97-AF65-F5344CB8AC3E}">
        <p14:creationId xmlns:p14="http://schemas.microsoft.com/office/powerpoint/2010/main" val="11112914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771525-86D5-5C4A-B1C9-18938325DD78}" type="slidenum">
              <a:rPr lang="en-US"/>
              <a:pPr>
                <a:defRPr/>
              </a:pPr>
              <a:t>‹#›</a:t>
            </a:fld>
            <a:endParaRPr lang="en-US"/>
          </a:p>
        </p:txBody>
      </p:sp>
    </p:spTree>
    <p:extLst>
      <p:ext uri="{BB962C8B-B14F-4D97-AF65-F5344CB8AC3E}">
        <p14:creationId xmlns:p14="http://schemas.microsoft.com/office/powerpoint/2010/main" val="361602334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E29CB3-641A-DB4E-AA79-B8D61804D4E8}" type="slidenum">
              <a:rPr lang="en-US"/>
              <a:pPr>
                <a:defRPr/>
              </a:pPr>
              <a:t>‹#›</a:t>
            </a:fld>
            <a:endParaRPr lang="en-US"/>
          </a:p>
        </p:txBody>
      </p:sp>
    </p:spTree>
    <p:extLst>
      <p:ext uri="{BB962C8B-B14F-4D97-AF65-F5344CB8AC3E}">
        <p14:creationId xmlns:p14="http://schemas.microsoft.com/office/powerpoint/2010/main" val="3189051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5B589E-8E55-E947-AE54-2C263E601F5F}" type="slidenum">
              <a:rPr lang="en-US"/>
              <a:pPr>
                <a:defRPr/>
              </a:pPr>
              <a:t>‹#›</a:t>
            </a:fld>
            <a:endParaRPr lang="en-US"/>
          </a:p>
        </p:txBody>
      </p:sp>
    </p:spTree>
    <p:extLst>
      <p:ext uri="{BB962C8B-B14F-4D97-AF65-F5344CB8AC3E}">
        <p14:creationId xmlns:p14="http://schemas.microsoft.com/office/powerpoint/2010/main" val="356683775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74560-6056-E747-9B90-1F37B18C701E}" type="slidenum">
              <a:rPr lang="en-US"/>
              <a:pPr>
                <a:defRPr/>
              </a:pPr>
              <a:t>‹#›</a:t>
            </a:fld>
            <a:endParaRPr lang="en-US"/>
          </a:p>
        </p:txBody>
      </p:sp>
    </p:spTree>
    <p:extLst>
      <p:ext uri="{BB962C8B-B14F-4D97-AF65-F5344CB8AC3E}">
        <p14:creationId xmlns:p14="http://schemas.microsoft.com/office/powerpoint/2010/main" val="303720520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D1ADD-1D46-444B-8F19-8F62BAE9E31F}" type="slidenum">
              <a:rPr lang="en-US"/>
              <a:pPr>
                <a:defRPr/>
              </a:pPr>
              <a:t>‹#›</a:t>
            </a:fld>
            <a:endParaRPr lang="en-US"/>
          </a:p>
        </p:txBody>
      </p:sp>
    </p:spTree>
    <p:extLst>
      <p:ext uri="{BB962C8B-B14F-4D97-AF65-F5344CB8AC3E}">
        <p14:creationId xmlns:p14="http://schemas.microsoft.com/office/powerpoint/2010/main" val="317194907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D718A-027D-9646-A3BE-7C0C124F9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08290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6667E6-5E6F-934A-90E8-DD013E4E2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103427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B36993-8A7D-BE40-B2A0-02F87FAFB3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12991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832FAB-4DD2-E84D-8FE2-FCBB253CF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09435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D76385-D970-4243-837B-9987D18FA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09860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263E5-7A27-BB4B-A7C8-AA377B17A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8480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9BB78E-F8B5-B444-8753-D24E50D9B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276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DE1DD1-1251-6040-BCA6-92C934896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01804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2E996A-9510-C24C-BF86-C1D4A6F73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543333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26DE9-BC5C-2448-8EE0-4C3F745090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736645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887820-FDE8-7044-8FBB-8981F334C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97336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7F46B-C909-184B-9D7D-A8624C9E576D}" type="slidenum">
              <a:rPr lang="en-US"/>
              <a:pPr>
                <a:defRPr/>
              </a:pPr>
              <a:t>‹#›</a:t>
            </a:fld>
            <a:endParaRPr lang="en-US"/>
          </a:p>
        </p:txBody>
      </p:sp>
    </p:spTree>
    <p:extLst>
      <p:ext uri="{BB962C8B-B14F-4D97-AF65-F5344CB8AC3E}">
        <p14:creationId xmlns:p14="http://schemas.microsoft.com/office/powerpoint/2010/main" val="275817101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09FBD-E720-E84A-8110-36EF73F20755}" type="slidenum">
              <a:rPr lang="en-US"/>
              <a:pPr>
                <a:defRPr/>
              </a:pPr>
              <a:t>‹#›</a:t>
            </a:fld>
            <a:endParaRPr lang="en-US"/>
          </a:p>
        </p:txBody>
      </p:sp>
    </p:spTree>
    <p:extLst>
      <p:ext uri="{BB962C8B-B14F-4D97-AF65-F5344CB8AC3E}">
        <p14:creationId xmlns:p14="http://schemas.microsoft.com/office/powerpoint/2010/main" val="253587131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3D375-4B65-924D-B5FD-0853D260C2A5}" type="slidenum">
              <a:rPr lang="en-US"/>
              <a:pPr>
                <a:defRPr/>
              </a:pPr>
              <a:t>‹#›</a:t>
            </a:fld>
            <a:endParaRPr lang="en-US"/>
          </a:p>
        </p:txBody>
      </p:sp>
    </p:spTree>
    <p:extLst>
      <p:ext uri="{BB962C8B-B14F-4D97-AF65-F5344CB8AC3E}">
        <p14:creationId xmlns:p14="http://schemas.microsoft.com/office/powerpoint/2010/main" val="7947079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4B465D-08F7-5D46-A81F-1550DCEE4F73}" type="slidenum">
              <a:rPr lang="en-US"/>
              <a:pPr>
                <a:defRPr/>
              </a:pPr>
              <a:t>‹#›</a:t>
            </a:fld>
            <a:endParaRPr lang="en-US"/>
          </a:p>
        </p:txBody>
      </p:sp>
    </p:spTree>
    <p:extLst>
      <p:ext uri="{BB962C8B-B14F-4D97-AF65-F5344CB8AC3E}">
        <p14:creationId xmlns:p14="http://schemas.microsoft.com/office/powerpoint/2010/main" val="397873126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4FB57D-8E2F-8C42-9341-D241A925B57C}" type="slidenum">
              <a:rPr lang="en-US"/>
              <a:pPr>
                <a:defRPr/>
              </a:pPr>
              <a:t>‹#›</a:t>
            </a:fld>
            <a:endParaRPr lang="en-US"/>
          </a:p>
        </p:txBody>
      </p:sp>
    </p:spTree>
    <p:extLst>
      <p:ext uri="{BB962C8B-B14F-4D97-AF65-F5344CB8AC3E}">
        <p14:creationId xmlns:p14="http://schemas.microsoft.com/office/powerpoint/2010/main" val="264051835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C6D6F5-3046-E747-B6F9-FF1DCF50AA3B}" type="slidenum">
              <a:rPr lang="en-US"/>
              <a:pPr>
                <a:defRPr/>
              </a:pPr>
              <a:t>‹#›</a:t>
            </a:fld>
            <a:endParaRPr lang="en-US"/>
          </a:p>
        </p:txBody>
      </p:sp>
    </p:spTree>
    <p:extLst>
      <p:ext uri="{BB962C8B-B14F-4D97-AF65-F5344CB8AC3E}">
        <p14:creationId xmlns:p14="http://schemas.microsoft.com/office/powerpoint/2010/main" val="3513390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9836B1-78AD-E547-A9F5-F11948376CE9}" type="slidenum">
              <a:rPr lang="en-US"/>
              <a:pPr>
                <a:defRPr/>
              </a:pPr>
              <a:t>‹#›</a:t>
            </a:fld>
            <a:endParaRPr lang="en-US"/>
          </a:p>
        </p:txBody>
      </p:sp>
    </p:spTree>
    <p:extLst>
      <p:ext uri="{BB962C8B-B14F-4D97-AF65-F5344CB8AC3E}">
        <p14:creationId xmlns:p14="http://schemas.microsoft.com/office/powerpoint/2010/main" val="27030162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335A6-4659-024C-8DFF-CEA01F553237}" type="slidenum">
              <a:rPr lang="en-US"/>
              <a:pPr>
                <a:defRPr/>
              </a:pPr>
              <a:t>‹#›</a:t>
            </a:fld>
            <a:endParaRPr lang="en-US"/>
          </a:p>
        </p:txBody>
      </p:sp>
    </p:spTree>
    <p:extLst>
      <p:ext uri="{BB962C8B-B14F-4D97-AF65-F5344CB8AC3E}">
        <p14:creationId xmlns:p14="http://schemas.microsoft.com/office/powerpoint/2010/main" val="31717240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ABB0D0-378C-534B-8018-25A1A0916D29}" type="slidenum">
              <a:rPr lang="en-US"/>
              <a:pPr>
                <a:defRPr/>
              </a:pPr>
              <a:t>‹#›</a:t>
            </a:fld>
            <a:endParaRPr lang="en-US"/>
          </a:p>
        </p:txBody>
      </p:sp>
    </p:spTree>
    <p:extLst>
      <p:ext uri="{BB962C8B-B14F-4D97-AF65-F5344CB8AC3E}">
        <p14:creationId xmlns:p14="http://schemas.microsoft.com/office/powerpoint/2010/main" val="126403709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DD2FD-F9EF-6D49-86EC-9A94EA4B7655}" type="slidenum">
              <a:rPr lang="en-US"/>
              <a:pPr>
                <a:defRPr/>
              </a:pPr>
              <a:t>‹#›</a:t>
            </a:fld>
            <a:endParaRPr lang="en-US"/>
          </a:p>
        </p:txBody>
      </p:sp>
    </p:spTree>
    <p:extLst>
      <p:ext uri="{BB962C8B-B14F-4D97-AF65-F5344CB8AC3E}">
        <p14:creationId xmlns:p14="http://schemas.microsoft.com/office/powerpoint/2010/main" val="42535313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61DEF-D6D6-AB4C-8037-88180CB74699}" type="slidenum">
              <a:rPr lang="en-US"/>
              <a:pPr>
                <a:defRPr/>
              </a:pPr>
              <a:t>‹#›</a:t>
            </a:fld>
            <a:endParaRPr lang="en-US"/>
          </a:p>
        </p:txBody>
      </p:sp>
    </p:spTree>
    <p:extLst>
      <p:ext uri="{BB962C8B-B14F-4D97-AF65-F5344CB8AC3E}">
        <p14:creationId xmlns:p14="http://schemas.microsoft.com/office/powerpoint/2010/main" val="317788747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1636020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376277366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220658240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243296832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51211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331401749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249063270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63660115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389516719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233766953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33208668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F36549-C2F2-914E-8047-FE88B38BF5BE}" type="slidenum">
              <a:rPr lang="en-US"/>
              <a:pPr>
                <a:defRPr/>
              </a:pPr>
              <a:t>‹#›</a:t>
            </a:fld>
            <a:endParaRPr lang="en-US"/>
          </a:p>
        </p:txBody>
      </p:sp>
    </p:spTree>
    <p:extLst>
      <p:ext uri="{BB962C8B-B14F-4D97-AF65-F5344CB8AC3E}">
        <p14:creationId xmlns:p14="http://schemas.microsoft.com/office/powerpoint/2010/main" val="217860206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49A30F-26F8-DA41-969B-9BF91E3B4B11}" type="slidenum">
              <a:rPr lang="en-US"/>
              <a:pPr>
                <a:defRPr/>
              </a:pPr>
              <a:t>‹#›</a:t>
            </a:fld>
            <a:endParaRPr lang="en-US"/>
          </a:p>
        </p:txBody>
      </p:sp>
    </p:spTree>
    <p:extLst>
      <p:ext uri="{BB962C8B-B14F-4D97-AF65-F5344CB8AC3E}">
        <p14:creationId xmlns:p14="http://schemas.microsoft.com/office/powerpoint/2010/main" val="3457567897"/>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3AA423-06BA-7D42-A7FB-5435EE81CB0F}" type="slidenum">
              <a:rPr lang="en-US"/>
              <a:pPr>
                <a:defRPr/>
              </a:pPr>
              <a:t>‹#›</a:t>
            </a:fld>
            <a:endParaRPr lang="en-US"/>
          </a:p>
        </p:txBody>
      </p:sp>
    </p:spTree>
    <p:extLst>
      <p:ext uri="{BB962C8B-B14F-4D97-AF65-F5344CB8AC3E}">
        <p14:creationId xmlns:p14="http://schemas.microsoft.com/office/powerpoint/2010/main" val="211768150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469DCA-AC79-6F47-901A-ECD6B3D8A06F}" type="slidenum">
              <a:rPr lang="en-US"/>
              <a:pPr>
                <a:defRPr/>
              </a:pPr>
              <a:t>‹#›</a:t>
            </a:fld>
            <a:endParaRPr lang="en-US"/>
          </a:p>
        </p:txBody>
      </p:sp>
    </p:spTree>
    <p:extLst>
      <p:ext uri="{BB962C8B-B14F-4D97-AF65-F5344CB8AC3E}">
        <p14:creationId xmlns:p14="http://schemas.microsoft.com/office/powerpoint/2010/main" val="523007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C15BB1-B6AE-D04D-AABC-4D7BEE0D2AD1}" type="slidenum">
              <a:rPr lang="en-US"/>
              <a:pPr>
                <a:defRPr/>
              </a:pPr>
              <a:t>‹#›</a:t>
            </a:fld>
            <a:endParaRPr lang="en-US"/>
          </a:p>
        </p:txBody>
      </p:sp>
    </p:spTree>
    <p:extLst>
      <p:ext uri="{BB962C8B-B14F-4D97-AF65-F5344CB8AC3E}">
        <p14:creationId xmlns:p14="http://schemas.microsoft.com/office/powerpoint/2010/main" val="107004366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5F8B1-2447-4C43-AF7B-55DBB3E449AD}" type="slidenum">
              <a:rPr lang="en-US"/>
              <a:pPr>
                <a:defRPr/>
              </a:pPr>
              <a:t>‹#›</a:t>
            </a:fld>
            <a:endParaRPr lang="en-US"/>
          </a:p>
        </p:txBody>
      </p:sp>
    </p:spTree>
    <p:extLst>
      <p:ext uri="{BB962C8B-B14F-4D97-AF65-F5344CB8AC3E}">
        <p14:creationId xmlns:p14="http://schemas.microsoft.com/office/powerpoint/2010/main" val="3341067399"/>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A09CAC1-8590-8A4D-B62A-3AB687271C74}" type="slidenum">
              <a:rPr lang="en-US"/>
              <a:pPr>
                <a:defRPr/>
              </a:pPr>
              <a:t>‹#›</a:t>
            </a:fld>
            <a:endParaRPr lang="en-US"/>
          </a:p>
        </p:txBody>
      </p:sp>
    </p:spTree>
    <p:extLst>
      <p:ext uri="{BB962C8B-B14F-4D97-AF65-F5344CB8AC3E}">
        <p14:creationId xmlns:p14="http://schemas.microsoft.com/office/powerpoint/2010/main" val="3247434495"/>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7AFE1B-B8A3-F245-A1B7-31EE015995A2}" type="slidenum">
              <a:rPr lang="en-US"/>
              <a:pPr>
                <a:defRPr/>
              </a:pPr>
              <a:t>‹#›</a:t>
            </a:fld>
            <a:endParaRPr lang="en-US"/>
          </a:p>
        </p:txBody>
      </p:sp>
    </p:spTree>
    <p:extLst>
      <p:ext uri="{BB962C8B-B14F-4D97-AF65-F5344CB8AC3E}">
        <p14:creationId xmlns:p14="http://schemas.microsoft.com/office/powerpoint/2010/main" val="230105729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1BE467-E687-2A49-B75E-2E14DA1DEF6C}" type="slidenum">
              <a:rPr lang="en-US"/>
              <a:pPr>
                <a:defRPr/>
              </a:pPr>
              <a:t>‹#›</a:t>
            </a:fld>
            <a:endParaRPr lang="en-US"/>
          </a:p>
        </p:txBody>
      </p:sp>
    </p:spTree>
    <p:extLst>
      <p:ext uri="{BB962C8B-B14F-4D97-AF65-F5344CB8AC3E}">
        <p14:creationId xmlns:p14="http://schemas.microsoft.com/office/powerpoint/2010/main" val="425498010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C6570E-83A0-1948-969C-B97CDC322F42}" type="slidenum">
              <a:rPr lang="en-US"/>
              <a:pPr>
                <a:defRPr/>
              </a:pPr>
              <a:t>‹#›</a:t>
            </a:fld>
            <a:endParaRPr lang="en-US"/>
          </a:p>
        </p:txBody>
      </p:sp>
    </p:spTree>
    <p:extLst>
      <p:ext uri="{BB962C8B-B14F-4D97-AF65-F5344CB8AC3E}">
        <p14:creationId xmlns:p14="http://schemas.microsoft.com/office/powerpoint/2010/main" val="11512389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114443-C4E8-5042-84EE-6439BC1106B1}" type="slidenum">
              <a:rPr lang="en-US"/>
              <a:pPr>
                <a:defRPr/>
              </a:pPr>
              <a:t>‹#›</a:t>
            </a:fld>
            <a:endParaRPr lang="en-US"/>
          </a:p>
        </p:txBody>
      </p:sp>
    </p:spTree>
    <p:extLst>
      <p:ext uri="{BB962C8B-B14F-4D97-AF65-F5344CB8AC3E}">
        <p14:creationId xmlns:p14="http://schemas.microsoft.com/office/powerpoint/2010/main" val="29590451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D6FD25-5494-6542-B765-A1EBF541FD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272092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688D058-0ACD-8744-893A-9B76D39F59F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58811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5C113DC-8D35-E546-9976-829D16AFC5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4129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4C1493A-8ED9-7642-8B7E-CE8278EDCE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199250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AD4CCC0-50B5-9D47-A6B5-9B2FA33372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286039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AF13B21-CDFC-574E-8C6F-DC2B8F4F27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9757690"/>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D95B753-6D68-8447-A458-D39EEBF9C5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867628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C047085-79D8-7E43-B019-605D99D19A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278932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E777A48-9DF0-6C40-B2DB-8E2E295A4E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512942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4881F2E-FDFA-CA49-99F2-C6731EFD61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177710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4557C53-A43A-E049-8CA9-60A4D36E6F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735042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
  <p:cSld name="Default - 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Title Text</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Clr>
                <a:srgbClr val="9A9A9A"/>
              </a:buClr>
              <a:buSzTx/>
              <a:buFontTx/>
              <a:buNone/>
              <a:defRPr>
                <a:solidFill>
                  <a:srgbClr val="9A9A9A"/>
                </a:solidFill>
                <a:uFill>
                  <a:solidFill>
                    <a:srgbClr val="9A9A9A"/>
                  </a:solidFill>
                </a:uFill>
              </a:defRPr>
            </a:lvl1pPr>
            <a:lvl2pPr marL="457200" indent="0" algn="ctr">
              <a:buClr>
                <a:srgbClr val="9A9A9A"/>
              </a:buClr>
              <a:buSzTx/>
              <a:buFontTx/>
              <a:buNone/>
              <a:defRPr>
                <a:solidFill>
                  <a:srgbClr val="9A9A9A"/>
                </a:solidFill>
                <a:uFill>
                  <a:solidFill>
                    <a:srgbClr val="9A9A9A"/>
                  </a:solidFill>
                </a:uFill>
              </a:defRPr>
            </a:lvl2pPr>
            <a:lvl3pPr marL="914400" indent="0" algn="ctr">
              <a:buClr>
                <a:srgbClr val="9A9A9A"/>
              </a:buClr>
              <a:buSzTx/>
              <a:buFontTx/>
              <a:buNone/>
              <a:defRPr>
                <a:solidFill>
                  <a:srgbClr val="9A9A9A"/>
                </a:solidFill>
                <a:uFill>
                  <a:solidFill>
                    <a:srgbClr val="9A9A9A"/>
                  </a:solidFill>
                </a:uFill>
              </a:defRPr>
            </a:lvl3pPr>
            <a:lvl4pPr marL="1371600" indent="0" algn="ctr">
              <a:buClr>
                <a:srgbClr val="9A9A9A"/>
              </a:buClr>
              <a:buSzTx/>
              <a:buFontTx/>
              <a:buNone/>
              <a:defRPr>
                <a:solidFill>
                  <a:srgbClr val="9A9A9A"/>
                </a:solidFill>
                <a:uFill>
                  <a:solidFill>
                    <a:srgbClr val="9A9A9A"/>
                  </a:solidFill>
                </a:uFill>
              </a:defRPr>
            </a:lvl4pPr>
            <a:lvl5pPr marL="1828800" indent="0" algn="ctr">
              <a:buClr>
                <a:srgbClr val="9A9A9A"/>
              </a:buClr>
              <a:buSzTx/>
              <a:buFontTx/>
              <a:buNone/>
              <a:defRPr>
                <a:solidFill>
                  <a:srgbClr val="9A9A9A"/>
                </a:solidFill>
                <a:uFill>
                  <a:solidFill>
                    <a:srgbClr val="9A9A9A"/>
                  </a:solidFill>
                </a:uFill>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498202379"/>
      </p:ext>
    </p:extLst>
  </p:cSld>
  <p:clrMapOvr>
    <a:masterClrMapping/>
  </p:clrMapOvr>
  <p:transition xmlns:p14="http://schemas.microsoft.com/office/powerpoint/2010/main" spd="med"/>
</p:sldLayout>
</file>

<file path=ppt/slideLayouts/slideLayout399.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191087756"/>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x">
  <p:cSld name="Default - 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2578781505"/>
      </p:ext>
    </p:extLst>
  </p:cSld>
  <p:clrMapOvr>
    <a:masterClrMapping/>
  </p:clrMapOvr>
  <p:transition xmlns:p14="http://schemas.microsoft.com/office/powerpoint/2010/mai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1.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3" Type="http://schemas.openxmlformats.org/officeDocument/2006/relationships/image" Target="../media/image1.jpeg"/><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theme" Target="../theme/theme32.xml"/><Relationship Id="rId13" Type="http://schemas.openxmlformats.org/officeDocument/2006/relationships/image" Target="../media/image1.jpeg"/><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4.xml"/><Relationship Id="rId12" Type="http://schemas.openxmlformats.org/officeDocument/2006/relationships/theme" Target="../theme/theme33.xml"/><Relationship Id="rId13" Type="http://schemas.openxmlformats.org/officeDocument/2006/relationships/image" Target="../media/image1.jpeg"/><Relationship Id="rId1" Type="http://schemas.openxmlformats.org/officeDocument/2006/relationships/slideLayout" Target="../slideLayouts/slideLayout354.xml"/><Relationship Id="rId2" Type="http://schemas.openxmlformats.org/officeDocument/2006/relationships/slideLayout" Target="../slideLayouts/slideLayout355.xml"/><Relationship Id="rId3" Type="http://schemas.openxmlformats.org/officeDocument/2006/relationships/slideLayout" Target="../slideLayouts/slideLayout356.xml"/><Relationship Id="rId4" Type="http://schemas.openxmlformats.org/officeDocument/2006/relationships/slideLayout" Target="../slideLayouts/slideLayout357.xml"/><Relationship Id="rId5" Type="http://schemas.openxmlformats.org/officeDocument/2006/relationships/slideLayout" Target="../slideLayouts/slideLayout358.xml"/><Relationship Id="rId6" Type="http://schemas.openxmlformats.org/officeDocument/2006/relationships/slideLayout" Target="../slideLayouts/slideLayout359.xml"/><Relationship Id="rId7" Type="http://schemas.openxmlformats.org/officeDocument/2006/relationships/slideLayout" Target="../slideLayouts/slideLayout360.xml"/><Relationship Id="rId8" Type="http://schemas.openxmlformats.org/officeDocument/2006/relationships/slideLayout" Target="../slideLayouts/slideLayout361.xml"/><Relationship Id="rId9" Type="http://schemas.openxmlformats.org/officeDocument/2006/relationships/slideLayout" Target="../slideLayouts/slideLayout362.xml"/><Relationship Id="rId10"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5.xml"/><Relationship Id="rId12" Type="http://schemas.openxmlformats.org/officeDocument/2006/relationships/theme" Target="../theme/theme34.xml"/><Relationship Id="rId13" Type="http://schemas.openxmlformats.org/officeDocument/2006/relationships/image" Target="../media/image2.jpeg"/><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 Id="rId9" Type="http://schemas.openxmlformats.org/officeDocument/2006/relationships/slideLayout" Target="../slideLayouts/slideLayout373.xml"/><Relationship Id="rId10" Type="http://schemas.openxmlformats.org/officeDocument/2006/relationships/slideLayout" Target="../slideLayouts/slideLayout374.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6.xml"/><Relationship Id="rId12" Type="http://schemas.openxmlformats.org/officeDocument/2006/relationships/theme" Target="../theme/theme35.xml"/><Relationship Id="rId13" Type="http://schemas.openxmlformats.org/officeDocument/2006/relationships/image" Target="../media/image1.jpeg"/><Relationship Id="rId1" Type="http://schemas.openxmlformats.org/officeDocument/2006/relationships/slideLayout" Target="../slideLayouts/slideLayout376.xml"/><Relationship Id="rId2" Type="http://schemas.openxmlformats.org/officeDocument/2006/relationships/slideLayout" Target="../slideLayouts/slideLayout377.xml"/><Relationship Id="rId3" Type="http://schemas.openxmlformats.org/officeDocument/2006/relationships/slideLayout" Target="../slideLayouts/slideLayout378.xml"/><Relationship Id="rId4" Type="http://schemas.openxmlformats.org/officeDocument/2006/relationships/slideLayout" Target="../slideLayouts/slideLayout379.xml"/><Relationship Id="rId5" Type="http://schemas.openxmlformats.org/officeDocument/2006/relationships/slideLayout" Target="../slideLayouts/slideLayout380.xml"/><Relationship Id="rId6" Type="http://schemas.openxmlformats.org/officeDocument/2006/relationships/slideLayout" Target="../slideLayouts/slideLayout381.xml"/><Relationship Id="rId7" Type="http://schemas.openxmlformats.org/officeDocument/2006/relationships/slideLayout" Target="../slideLayouts/slideLayout382.xml"/><Relationship Id="rId8" Type="http://schemas.openxmlformats.org/officeDocument/2006/relationships/slideLayout" Target="../slideLayouts/slideLayout383.xml"/><Relationship Id="rId9" Type="http://schemas.openxmlformats.org/officeDocument/2006/relationships/slideLayout" Target="../slideLayouts/slideLayout384.xml"/><Relationship Id="rId10" Type="http://schemas.openxmlformats.org/officeDocument/2006/relationships/slideLayout" Target="../slideLayouts/slideLayout385.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7.xml"/><Relationship Id="rId12" Type="http://schemas.openxmlformats.org/officeDocument/2006/relationships/theme" Target="../theme/theme36.xml"/><Relationship Id="rId13" Type="http://schemas.openxmlformats.org/officeDocument/2006/relationships/image" Target="../media/image1.jpeg"/><Relationship Id="rId1" Type="http://schemas.openxmlformats.org/officeDocument/2006/relationships/slideLayout" Target="../slideLayouts/slideLayout387.xml"/><Relationship Id="rId2" Type="http://schemas.openxmlformats.org/officeDocument/2006/relationships/slideLayout" Target="../slideLayouts/slideLayout388.xml"/><Relationship Id="rId3" Type="http://schemas.openxmlformats.org/officeDocument/2006/relationships/slideLayout" Target="../slideLayouts/slideLayout389.xml"/><Relationship Id="rId4" Type="http://schemas.openxmlformats.org/officeDocument/2006/relationships/slideLayout" Target="../slideLayouts/slideLayout390.xml"/><Relationship Id="rId5" Type="http://schemas.openxmlformats.org/officeDocument/2006/relationships/slideLayout" Target="../slideLayouts/slideLayout391.xml"/><Relationship Id="rId6" Type="http://schemas.openxmlformats.org/officeDocument/2006/relationships/slideLayout" Target="../slideLayouts/slideLayout392.xml"/><Relationship Id="rId7" Type="http://schemas.openxmlformats.org/officeDocument/2006/relationships/slideLayout" Target="../slideLayouts/slideLayout393.xml"/><Relationship Id="rId8" Type="http://schemas.openxmlformats.org/officeDocument/2006/relationships/slideLayout" Target="../slideLayouts/slideLayout394.xml"/><Relationship Id="rId9" Type="http://schemas.openxmlformats.org/officeDocument/2006/relationships/slideLayout" Target="../slideLayouts/slideLayout395.xml"/><Relationship Id="rId10" Type="http://schemas.openxmlformats.org/officeDocument/2006/relationships/slideLayout" Target="../slideLayouts/slideLayout396.xml"/></Relationships>
</file>

<file path=ppt/slideMasters/_rels/slideMaster37.xml.rels><?xml version="1.0" encoding="UTF-8" standalone="yes"?>
<Relationships xmlns="http://schemas.openxmlformats.org/package/2006/relationships"><Relationship Id="rId3" Type="http://schemas.openxmlformats.org/officeDocument/2006/relationships/slideLayout" Target="../slideLayouts/slideLayout400.xml"/><Relationship Id="rId4" Type="http://schemas.openxmlformats.org/officeDocument/2006/relationships/theme" Target="../theme/theme37.xml"/><Relationship Id="rId1" Type="http://schemas.openxmlformats.org/officeDocument/2006/relationships/slideLayout" Target="../slideLayouts/slideLayout398.xml"/><Relationship Id="rId2" Type="http://schemas.openxmlformats.org/officeDocument/2006/relationships/slideLayout" Target="../slideLayouts/slideLayout39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716F8E90-25F5-804D-B97F-CF2A0FFC92DA}" type="slidenum">
              <a:rPr lang="en-US"/>
              <a:pPr>
                <a:defRPr/>
              </a:pPr>
              <a:t>‹#›</a:t>
            </a:fld>
            <a:endParaRPr lang="en-US"/>
          </a:p>
        </p:txBody>
      </p:sp>
    </p:spTree>
    <p:extLst>
      <p:ext uri="{BB962C8B-B14F-4D97-AF65-F5344CB8AC3E}">
        <p14:creationId xmlns:p14="http://schemas.microsoft.com/office/powerpoint/2010/main" val="4210472281"/>
      </p:ext>
    </p:extLst>
  </p:cSld>
  <p:clrMap bg1="lt1" tx1="dk1" bg2="lt2" tx2="dk2" accent1="accent1" accent2="accent2" accent3="accent3" accent4="accent4" accent5="accent5" accent6="accent6" hlink="hlink" folHlink="folHlink"/>
  <p:sldLayoutIdLst>
    <p:sldLayoutId id="2147511088" r:id="rId1"/>
    <p:sldLayoutId id="2147511089" r:id="rId2"/>
    <p:sldLayoutId id="2147511090" r:id="rId3"/>
    <p:sldLayoutId id="2147511091" r:id="rId4"/>
    <p:sldLayoutId id="2147511092" r:id="rId5"/>
    <p:sldLayoutId id="2147511093" r:id="rId6"/>
    <p:sldLayoutId id="2147511094" r:id="rId7"/>
    <p:sldLayoutId id="2147511095" r:id="rId8"/>
    <p:sldLayoutId id="2147511096" r:id="rId9"/>
    <p:sldLayoutId id="2147511097" r:id="rId10"/>
    <p:sldLayoutId id="21475110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2B09246-444E-CF4A-9226-F7B6327A4A4F}" type="slidenum">
              <a:rPr lang="en-US"/>
              <a:pPr>
                <a:defRPr/>
              </a:pPr>
              <a:t>‹#›</a:t>
            </a:fld>
            <a:endParaRPr lang="en-US"/>
          </a:p>
        </p:txBody>
      </p:sp>
    </p:spTree>
    <p:extLst>
      <p:ext uri="{BB962C8B-B14F-4D97-AF65-F5344CB8AC3E}">
        <p14:creationId xmlns:p14="http://schemas.microsoft.com/office/powerpoint/2010/main" val="916331769"/>
      </p:ext>
    </p:extLst>
  </p:cSld>
  <p:clrMap bg1="lt1" tx1="dk1" bg2="lt2" tx2="dk2" accent1="accent1" accent2="accent2" accent3="accent3" accent4="accent4" accent5="accent5" accent6="accent6" hlink="hlink" folHlink="folHlink"/>
  <p:sldLayoutIdLst>
    <p:sldLayoutId id="2147511100" r:id="rId1"/>
    <p:sldLayoutId id="2147511101" r:id="rId2"/>
    <p:sldLayoutId id="2147511102" r:id="rId3"/>
    <p:sldLayoutId id="2147511103" r:id="rId4"/>
    <p:sldLayoutId id="2147511104" r:id="rId5"/>
    <p:sldLayoutId id="2147511105" r:id="rId6"/>
    <p:sldLayoutId id="2147511106" r:id="rId7"/>
    <p:sldLayoutId id="2147511107" r:id="rId8"/>
    <p:sldLayoutId id="2147511108" r:id="rId9"/>
    <p:sldLayoutId id="2147511109" r:id="rId10"/>
    <p:sldLayoutId id="21475111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C07C5F23-A5C0-0647-8166-CF64904856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930893"/>
      </p:ext>
    </p:extLst>
  </p:cSld>
  <p:clrMap bg1="lt1" tx1="dk1" bg2="lt2" tx2="dk2" accent1="accent1" accent2="accent2" accent3="accent3" accent4="accent4" accent5="accent5" accent6="accent6" hlink="hlink" folHlink="folHlink"/>
  <p:sldLayoutIdLst>
    <p:sldLayoutId id="2147511112" r:id="rId1"/>
    <p:sldLayoutId id="2147511113" r:id="rId2"/>
    <p:sldLayoutId id="2147511114" r:id="rId3"/>
    <p:sldLayoutId id="2147511115" r:id="rId4"/>
    <p:sldLayoutId id="2147511116" r:id="rId5"/>
    <p:sldLayoutId id="2147511117" r:id="rId6"/>
    <p:sldLayoutId id="2147511118" r:id="rId7"/>
    <p:sldLayoutId id="2147511119" r:id="rId8"/>
    <p:sldLayoutId id="2147511120" r:id="rId9"/>
    <p:sldLayoutId id="2147511121" r:id="rId10"/>
    <p:sldLayoutId id="2147511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A6398F6E-A68F-DB4B-B414-379BBD23E5F0}" type="slidenum">
              <a:rPr lang="en-US"/>
              <a:pPr>
                <a:defRPr/>
              </a:pPr>
              <a:t>‹#›</a:t>
            </a:fld>
            <a:endParaRPr lang="en-US"/>
          </a:p>
        </p:txBody>
      </p:sp>
    </p:spTree>
    <p:extLst>
      <p:ext uri="{BB962C8B-B14F-4D97-AF65-F5344CB8AC3E}">
        <p14:creationId xmlns:p14="http://schemas.microsoft.com/office/powerpoint/2010/main" val="4234475855"/>
      </p:ext>
    </p:extLst>
  </p:cSld>
  <p:clrMap bg1="lt1" tx1="dk1" bg2="lt2" tx2="dk2" accent1="accent1" accent2="accent2" accent3="accent3" accent4="accent4" accent5="accent5" accent6="accent6" hlink="hlink" folHlink="folHlink"/>
  <p:sldLayoutIdLst>
    <p:sldLayoutId id="2147511124" r:id="rId1"/>
    <p:sldLayoutId id="2147511125" r:id="rId2"/>
    <p:sldLayoutId id="2147511126" r:id="rId3"/>
    <p:sldLayoutId id="2147511127" r:id="rId4"/>
    <p:sldLayoutId id="2147511128" r:id="rId5"/>
    <p:sldLayoutId id="2147511129" r:id="rId6"/>
    <p:sldLayoutId id="2147511130" r:id="rId7"/>
    <p:sldLayoutId id="2147511131" r:id="rId8"/>
    <p:sldLayoutId id="2147511132" r:id="rId9"/>
    <p:sldLayoutId id="2147511133" r:id="rId10"/>
    <p:sldLayoutId id="2147511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2147459741"/>
      </p:ext>
    </p:extLst>
  </p:cSld>
  <p:clrMap bg1="lt1" tx1="dk1" bg2="lt2" tx2="dk2" accent1="accent1" accent2="accent2" accent3="accent3" accent4="accent4" accent5="accent5" accent6="accent6" hlink="hlink" folHlink="folHlink"/>
  <p:sldLayoutIdLst>
    <p:sldLayoutId id="2147511136" r:id="rId1"/>
    <p:sldLayoutId id="2147511137" r:id="rId2"/>
    <p:sldLayoutId id="2147511138" r:id="rId3"/>
    <p:sldLayoutId id="2147511139" r:id="rId4"/>
    <p:sldLayoutId id="2147511140" r:id="rId5"/>
    <p:sldLayoutId id="2147511141" r:id="rId6"/>
    <p:sldLayoutId id="2147511142" r:id="rId7"/>
    <p:sldLayoutId id="2147511143" r:id="rId8"/>
    <p:sldLayoutId id="2147511144" r:id="rId9"/>
    <p:sldLayoutId id="2147511145" r:id="rId10"/>
    <p:sldLayoutId id="214751114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6DC7CBDB-40B9-9943-AC0F-2CBAA7A3945E}" type="slidenum">
              <a:rPr lang="en-US"/>
              <a:pPr>
                <a:defRPr/>
              </a:pPr>
              <a:t>‹#›</a:t>
            </a:fld>
            <a:endParaRPr lang="en-US"/>
          </a:p>
        </p:txBody>
      </p:sp>
    </p:spTree>
    <p:extLst>
      <p:ext uri="{BB962C8B-B14F-4D97-AF65-F5344CB8AC3E}">
        <p14:creationId xmlns:p14="http://schemas.microsoft.com/office/powerpoint/2010/main" val="3740123718"/>
      </p:ext>
    </p:extLst>
  </p:cSld>
  <p:clrMap bg1="lt1" tx1="dk1" bg2="lt2" tx2="dk2" accent1="accent1" accent2="accent2" accent3="accent3" accent4="accent4" accent5="accent5" accent6="accent6" hlink="hlink" folHlink="folHlink"/>
  <p:sldLayoutIdLst>
    <p:sldLayoutId id="2147511160" r:id="rId1"/>
    <p:sldLayoutId id="2147511161" r:id="rId2"/>
    <p:sldLayoutId id="2147511162" r:id="rId3"/>
    <p:sldLayoutId id="2147511163" r:id="rId4"/>
    <p:sldLayoutId id="2147511164" r:id="rId5"/>
    <p:sldLayoutId id="2147511165" r:id="rId6"/>
    <p:sldLayoutId id="2147511166" r:id="rId7"/>
    <p:sldLayoutId id="2147511167" r:id="rId8"/>
    <p:sldLayoutId id="2147511168" r:id="rId9"/>
    <p:sldLayoutId id="2147511169" r:id="rId10"/>
    <p:sldLayoutId id="214751117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DF5B8D55-9131-7047-8078-DDE331E5FC40}"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557825509"/>
      </p:ext>
    </p:extLst>
  </p:cSld>
  <p:clrMap bg1="lt1" tx1="dk1" bg2="lt2" tx2="dk2" accent1="accent1" accent2="accent2" accent3="accent3" accent4="accent4" accent5="accent5" accent6="accent6" hlink="hlink" folHlink="folHlink"/>
  <p:sldLayoutIdLst>
    <p:sldLayoutId id="2147511197" r:id="rId1"/>
    <p:sldLayoutId id="2147511198" r:id="rId2"/>
    <p:sldLayoutId id="2147511199" r:id="rId3"/>
    <p:sldLayoutId id="2147511200" r:id="rId4"/>
    <p:sldLayoutId id="2147511201" r:id="rId5"/>
    <p:sldLayoutId id="2147511202" r:id="rId6"/>
    <p:sldLayoutId id="2147511203" r:id="rId7"/>
    <p:sldLayoutId id="2147511204" r:id="rId8"/>
    <p:sldLayoutId id="2147511205" r:id="rId9"/>
    <p:sldLayoutId id="2147511206" r:id="rId10"/>
    <p:sldLayoutId id="214751120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7"/>
            <a:ext cx="8229600" cy="1143001"/>
          </a:xfrm>
          <a:prstGeom prst="rect">
            <a:avLst/>
          </a:prstGeom>
          <a:ln w="12700"/>
          <a:extLst>
            <a:ext uri="{C572A759-6A51-4108-AA02-DFA0A04FC94B}">
              <ma14:wrappingTextBoxFlag xmlns:ma14="http://schemas.microsoft.com/office/mac/drawingml/2011/main" val="1"/>
            </a:ext>
          </a:extLst>
        </p:spPr>
        <p:txBody>
          <a:bodyPr lIns="38100" tIns="38100" rIns="38100" bIns="38100" anchor="ctr"/>
          <a:lstStyle/>
          <a:p>
            <a:r>
              <a:t>Title Text</a:t>
            </a:r>
          </a:p>
        </p:txBody>
      </p:sp>
      <p:sp>
        <p:nvSpPr>
          <p:cNvPr id="3" name="Shape 3"/>
          <p:cNvSpPr>
            <a:spLocks noGrp="1"/>
          </p:cNvSpPr>
          <p:nvPr>
            <p:ph type="body" idx="1"/>
          </p:nvPr>
        </p:nvSpPr>
        <p:spPr>
          <a:xfrm>
            <a:off x="457200" y="1600199"/>
            <a:ext cx="8229600" cy="4525964"/>
          </a:xfrm>
          <a:prstGeom prst="rect">
            <a:avLst/>
          </a:prstGeom>
          <a:ln w="12700"/>
          <a:extLst>
            <a:ext uri="{C572A759-6A51-4108-AA02-DFA0A04FC94B}">
              <ma14:wrappingTextBoxFlag xmlns:ma14="http://schemas.microsoft.com/office/mac/drawingml/2011/main" val="1"/>
            </a:ext>
          </a:extLst>
        </p:spPr>
        <p:txBody>
          <a:bodyPr lIns="38100" tIns="38100" rIns="38100" bIns="38100"/>
          <a:lstStyle>
            <a:lvl2pPr marL="742950" indent="-285750">
              <a:spcBef>
                <a:spcPts val="600"/>
              </a:spcBef>
              <a:buChar char="–"/>
              <a:defRPr sz="2800"/>
            </a:lvl2pPr>
            <a:lvl3pPr marL="1143000" indent="-228600">
              <a:spcBef>
                <a:spcPts val="500"/>
              </a:spcBef>
              <a:defRPr sz="2400"/>
            </a:lvl3pPr>
            <a:lvl4pPr marL="1600200" indent="-228600">
              <a:spcBef>
                <a:spcPts val="400"/>
              </a:spcBef>
              <a:buChar char="–"/>
              <a:defRPr sz="2000"/>
            </a:lvl4pPr>
            <a:lvl5pPr marL="2057400" indent="-228600">
              <a:spcBef>
                <a:spcPts val="400"/>
              </a:spcBef>
              <a:buChar char="»"/>
              <a:defRPr sz="2000"/>
            </a:lvl5p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43416" y="6467475"/>
            <a:ext cx="243384" cy="254000"/>
          </a:xfrm>
          <a:prstGeom prst="rect">
            <a:avLst/>
          </a:prstGeom>
          <a:ln w="12700"/>
        </p:spPr>
        <p:txBody>
          <a:bodyPr wrap="none" lIns="38100" tIns="38100" rIns="38100" bIns="38100" anchor="ctr">
            <a:spAutoFit/>
          </a:bodyPr>
          <a:lstStyle>
            <a:lvl1pPr algn="r">
              <a:buClrTx/>
              <a:defRPr sz="1200">
                <a:solidFill>
                  <a:srgbClr val="9A9A9A"/>
                </a:solidFill>
                <a:uFill>
                  <a:solidFill>
                    <a:srgbClr val="9A9A9A"/>
                  </a:solidFill>
                </a:uFill>
              </a:defRPr>
            </a:lvl1pPr>
          </a:lstStyle>
          <a:p>
            <a:pPr defTabSz="457200" fontAlgn="auto" hangingPunct="0">
              <a:spcBef>
                <a:spcPts val="0"/>
              </a:spcBef>
              <a:spcAft>
                <a:spcPts val="0"/>
              </a:spcAft>
            </a:pPr>
            <a:fld id="{86CB4B4D-7CA3-9044-876B-883B54F8677D}" type="slidenum">
              <a:rPr i="0" kern="0">
                <a:latin typeface="Calibri"/>
                <a:ea typeface="Calibri"/>
                <a:cs typeface="Calibri"/>
                <a:sym typeface="Calibri"/>
              </a:rPr>
              <a:pPr defTabSz="457200" fontAlgn="auto" hangingPunct="0">
                <a:spcBef>
                  <a:spcPts val="0"/>
                </a:spcBef>
                <a:spcAft>
                  <a:spcPts val="0"/>
                </a:spcAft>
              </a:pPr>
              <a:t>‹#›</a:t>
            </a:fld>
            <a:endParaRPr i="0" kern="0">
              <a:latin typeface="Calibri"/>
              <a:ea typeface="Calibri"/>
              <a:cs typeface="Calibri"/>
              <a:sym typeface="Calibri"/>
            </a:endParaRPr>
          </a:p>
        </p:txBody>
      </p:sp>
    </p:spTree>
    <p:extLst>
      <p:ext uri="{BB962C8B-B14F-4D97-AF65-F5344CB8AC3E}">
        <p14:creationId xmlns:p14="http://schemas.microsoft.com/office/powerpoint/2010/main" val="2942116269"/>
      </p:ext>
    </p:extLst>
  </p:cSld>
  <p:clrMap bg1="lt1" tx1="dk1" bg2="lt2" tx2="dk2" accent1="accent1" accent2="accent2" accent3="accent3" accent4="accent4" accent5="accent5" accent6="accent6" hlink="hlink" folHlink="folHlink"/>
  <p:sldLayoutIdLst>
    <p:sldLayoutId id="2147511209" r:id="rId1"/>
    <p:sldLayoutId id="2147511210" r:id="rId2"/>
    <p:sldLayoutId id="2147511211" r:id="rId3"/>
  </p:sldLayoutIdLst>
  <p:transition xmlns:p14="http://schemas.microsoft.com/office/powerpoint/2010/mai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Calibri"/>
        </a:defRPr>
      </a:lvl1pPr>
      <a:lvl2pPr marL="0" marR="0" indent="2286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Calibri"/>
        </a:defRPr>
      </a:lvl2pPr>
      <a:lvl3pPr marL="0" marR="0" indent="4572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Calibri"/>
        </a:defRPr>
      </a:lvl3pPr>
      <a:lvl4pPr marL="0" marR="0" indent="6858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Calibri"/>
        </a:defRPr>
      </a:lvl4pPr>
      <a:lvl5pPr marL="0" marR="0" indent="9144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Calibri"/>
        </a:defRPr>
      </a:lvl5pPr>
      <a:lvl6pPr marL="0" marR="0" indent="11430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Calibri"/>
        </a:defRPr>
      </a:lvl6pPr>
      <a:lvl7pPr marL="0" marR="0" indent="13716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Calibri"/>
        </a:defRPr>
      </a:lvl7pPr>
      <a:lvl8pPr marL="0" marR="0" indent="16002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Calibri"/>
        </a:defRPr>
      </a:lvl8pPr>
      <a:lvl9pPr marL="0" marR="0" indent="18288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
          <a:srgbClr val="000000"/>
        </a:buClr>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Calibri"/>
        </a:defRPr>
      </a:lvl1pPr>
      <a:lvl2pPr marL="783771" marR="0" indent="-326571" algn="l" defTabSz="457200" rtl="0" latinLnBrk="0">
        <a:lnSpc>
          <a:spcPct val="100000"/>
        </a:lnSpc>
        <a:spcBef>
          <a:spcPts val="700"/>
        </a:spcBef>
        <a:spcAft>
          <a:spcPts val="0"/>
        </a:spcAft>
        <a:buClr>
          <a:srgbClr val="000000"/>
        </a:buClr>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Calibri"/>
        </a:defRPr>
      </a:lvl2pPr>
      <a:lvl3pPr marL="1219200" marR="0" indent="-304800" algn="l" defTabSz="457200" rtl="0" latinLnBrk="0">
        <a:lnSpc>
          <a:spcPct val="100000"/>
        </a:lnSpc>
        <a:spcBef>
          <a:spcPts val="700"/>
        </a:spcBef>
        <a:spcAft>
          <a:spcPts val="0"/>
        </a:spcAft>
        <a:buClr>
          <a:srgbClr val="000000"/>
        </a:buClr>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Calibri"/>
        </a:defRPr>
      </a:lvl3pPr>
      <a:lvl4pPr marL="1737360" marR="0" indent="-365760" algn="l" defTabSz="457200" rtl="0" latinLnBrk="0">
        <a:lnSpc>
          <a:spcPct val="100000"/>
        </a:lnSpc>
        <a:spcBef>
          <a:spcPts val="700"/>
        </a:spcBef>
        <a:spcAft>
          <a:spcPts val="0"/>
        </a:spcAft>
        <a:buClr>
          <a:srgbClr val="000000"/>
        </a:buClr>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Calibri"/>
        </a:defRPr>
      </a:lvl4pPr>
      <a:lvl5pPr marL="2194560" marR="0" indent="-365760" algn="l" defTabSz="457200" rtl="0" latinLnBrk="0">
        <a:lnSpc>
          <a:spcPct val="100000"/>
        </a:lnSpc>
        <a:spcBef>
          <a:spcPts val="700"/>
        </a:spcBef>
        <a:spcAft>
          <a:spcPts val="0"/>
        </a:spcAft>
        <a:buClr>
          <a:srgbClr val="000000"/>
        </a:buClr>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Calibri"/>
        </a:defRPr>
      </a:lvl5pPr>
      <a:lvl6pPr marL="3365500" marR="0" indent="-914400" algn="l" defTabSz="457200" rtl="0" latinLnBrk="0">
        <a:lnSpc>
          <a:spcPct val="100000"/>
        </a:lnSpc>
        <a:spcBef>
          <a:spcPts val="700"/>
        </a:spcBef>
        <a:spcAft>
          <a:spcPts val="0"/>
        </a:spcAft>
        <a:buClr>
          <a:srgbClr val="000000"/>
        </a:buClr>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Calibri"/>
        </a:defRPr>
      </a:lvl6pPr>
      <a:lvl7pPr marL="3721100" marR="0" indent="-914400" algn="l" defTabSz="457200" rtl="0" latinLnBrk="0">
        <a:lnSpc>
          <a:spcPct val="100000"/>
        </a:lnSpc>
        <a:spcBef>
          <a:spcPts val="700"/>
        </a:spcBef>
        <a:spcAft>
          <a:spcPts val="0"/>
        </a:spcAft>
        <a:buClr>
          <a:srgbClr val="000000"/>
        </a:buClr>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Calibri"/>
        </a:defRPr>
      </a:lvl7pPr>
      <a:lvl8pPr marL="4076700" marR="0" indent="-914400" algn="l" defTabSz="457200" rtl="0" latinLnBrk="0">
        <a:lnSpc>
          <a:spcPct val="100000"/>
        </a:lnSpc>
        <a:spcBef>
          <a:spcPts val="700"/>
        </a:spcBef>
        <a:spcAft>
          <a:spcPts val="0"/>
        </a:spcAft>
        <a:buClr>
          <a:srgbClr val="000000"/>
        </a:buClr>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Calibri"/>
        </a:defRPr>
      </a:lvl8pPr>
      <a:lvl9pPr marL="4432300" marR="0" indent="-914400" algn="l" defTabSz="457200" rtl="0" latinLnBrk="0">
        <a:lnSpc>
          <a:spcPct val="100000"/>
        </a:lnSpc>
        <a:spcBef>
          <a:spcPts val="700"/>
        </a:spcBef>
        <a:spcAft>
          <a:spcPts val="0"/>
        </a:spcAft>
        <a:buClr>
          <a:srgbClr val="000000"/>
        </a:buClr>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Calibri"/>
        </a:defRPr>
      </a:lvl9pPr>
    </p:bodyStyle>
    <p:otherStyle>
      <a:lvl1pPr marL="0" marR="0" indent="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9A9A9A"/>
            </a:solidFill>
          </a:uFill>
          <a:latin typeface="+mn-lt"/>
          <a:ea typeface="+mn-ea"/>
          <a:cs typeface="+mn-cs"/>
          <a:sym typeface="Calibri"/>
        </a:defRPr>
      </a:lvl1pPr>
      <a:lvl2pPr marL="0" marR="0" indent="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9A9A9A"/>
            </a:solidFill>
          </a:uFill>
          <a:latin typeface="+mn-lt"/>
          <a:ea typeface="+mn-ea"/>
          <a:cs typeface="+mn-cs"/>
          <a:sym typeface="Calibri"/>
        </a:defRPr>
      </a:lvl2pPr>
      <a:lvl3pPr marL="0" marR="0" indent="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9A9A9A"/>
            </a:solidFill>
          </a:uFill>
          <a:latin typeface="+mn-lt"/>
          <a:ea typeface="+mn-ea"/>
          <a:cs typeface="+mn-cs"/>
          <a:sym typeface="Calibri"/>
        </a:defRPr>
      </a:lvl3pPr>
      <a:lvl4pPr marL="0" marR="0" indent="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9A9A9A"/>
            </a:solidFill>
          </a:uFill>
          <a:latin typeface="+mn-lt"/>
          <a:ea typeface="+mn-ea"/>
          <a:cs typeface="+mn-cs"/>
          <a:sym typeface="Calibri"/>
        </a:defRPr>
      </a:lvl4pPr>
      <a:lvl5pPr marL="0" marR="0" indent="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9A9A9A"/>
            </a:solidFill>
          </a:uFill>
          <a:latin typeface="+mn-lt"/>
          <a:ea typeface="+mn-ea"/>
          <a:cs typeface="+mn-cs"/>
          <a:sym typeface="Calibri"/>
        </a:defRPr>
      </a:lvl5pPr>
      <a:lvl6pPr marL="0" marR="0" indent="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9A9A9A"/>
            </a:solidFill>
          </a:uFill>
          <a:latin typeface="+mn-lt"/>
          <a:ea typeface="+mn-ea"/>
          <a:cs typeface="+mn-cs"/>
          <a:sym typeface="Calibri"/>
        </a:defRPr>
      </a:lvl6pPr>
      <a:lvl7pPr marL="0" marR="0" indent="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9A9A9A"/>
            </a:solidFill>
          </a:uFill>
          <a:latin typeface="+mn-lt"/>
          <a:ea typeface="+mn-ea"/>
          <a:cs typeface="+mn-cs"/>
          <a:sym typeface="Calibri"/>
        </a:defRPr>
      </a:lvl7pPr>
      <a:lvl8pPr marL="0" marR="0" indent="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9A9A9A"/>
            </a:solidFill>
          </a:uFill>
          <a:latin typeface="+mn-lt"/>
          <a:ea typeface="+mn-ea"/>
          <a:cs typeface="+mn-cs"/>
          <a:sym typeface="Calibri"/>
        </a:defRPr>
      </a:lvl8pPr>
      <a:lvl9pPr marL="0" marR="0" indent="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9A9A9A"/>
            </a:solidFill>
          </a:uFill>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8.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9.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9.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9.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9.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9.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9.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8.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EE8C8"/>
        </a:solidFill>
        <a:effectLst/>
      </p:bgPr>
    </p:bg>
    <p:spTree>
      <p:nvGrpSpPr>
        <p:cNvPr id="1" name=""/>
        <p:cNvGrpSpPr/>
        <p:nvPr/>
      </p:nvGrpSpPr>
      <p:grpSpPr>
        <a:xfrm>
          <a:off x="0" y="0"/>
          <a:ext cx="0" cy="0"/>
          <a:chOff x="0" y="0"/>
          <a:chExt cx="0" cy="0"/>
        </a:xfrm>
      </p:grpSpPr>
      <p:sp>
        <p:nvSpPr>
          <p:cNvPr id="87" name="Shape 87"/>
          <p:cNvSpPr>
            <a:spLocks noGrp="1"/>
          </p:cNvSpPr>
          <p:nvPr>
            <p:ph type="ctrTitle"/>
          </p:nvPr>
        </p:nvSpPr>
        <p:spPr>
          <a:xfrm>
            <a:off x="685800" y="-76200"/>
            <a:ext cx="7772400" cy="1470025"/>
          </a:xfrm>
          <a:prstGeom prst="rect">
            <a:avLst/>
          </a:prstGeom>
        </p:spPr>
        <p:txBody>
          <a:bodyPr/>
          <a:lstStyle>
            <a:lvl1pPr>
              <a:defRPr>
                <a:solidFill>
                  <a:srgbClr val="5C5637"/>
                </a:solidFill>
                <a:uFill>
                  <a:solidFill>
                    <a:srgbClr val="5C5637"/>
                  </a:solidFill>
                </a:uFill>
              </a:defRPr>
            </a:lvl1pPr>
          </a:lstStyle>
          <a:p>
            <a:pPr>
              <a:defRPr>
                <a:solidFill>
                  <a:srgbClr val="000000"/>
                </a:solidFill>
                <a:uFill>
                  <a:solidFill>
                    <a:srgbClr val="000000"/>
                  </a:solidFill>
                </a:uFill>
              </a:defRPr>
            </a:pPr>
            <a:r>
              <a:rPr>
                <a:solidFill>
                  <a:srgbClr val="5C5637"/>
                </a:solidFill>
                <a:uFill>
                  <a:solidFill>
                    <a:srgbClr val="5C5637"/>
                  </a:solidFill>
                </a:uFill>
              </a:rPr>
              <a:t>A Biblical Cycle</a:t>
            </a:r>
          </a:p>
        </p:txBody>
      </p:sp>
      <p:sp>
        <p:nvSpPr>
          <p:cNvPr id="88" name="Shape 88"/>
          <p:cNvSpPr>
            <a:spLocks noGrp="1"/>
          </p:cNvSpPr>
          <p:nvPr>
            <p:ph type="subTitle" sz="quarter" idx="1"/>
          </p:nvPr>
        </p:nvSpPr>
        <p:spPr>
          <a:xfrm>
            <a:off x="1371600" y="5943600"/>
            <a:ext cx="6400800" cy="495300"/>
          </a:xfrm>
          <a:prstGeom prst="rect">
            <a:avLst/>
          </a:prstGeom>
        </p:spPr>
        <p:txBody>
          <a:bodyPr/>
          <a:lstStyle/>
          <a:p>
            <a:pPr>
              <a:lnSpc>
                <a:spcPct val="80000"/>
              </a:lnSpc>
              <a:buClr>
                <a:srgbClr val="5C5637"/>
              </a:buClr>
              <a:defRPr sz="2960"/>
            </a:pPr>
            <a:r>
              <a:rPr>
                <a:solidFill>
                  <a:srgbClr val="5C5637"/>
                </a:solidFill>
                <a:uFill>
                  <a:solidFill>
                    <a:srgbClr val="5C5637"/>
                  </a:solidFill>
                </a:uFill>
              </a:rPr>
              <a:t>Work as </a:t>
            </a:r>
            <a:r>
              <a:rPr u="sng">
                <a:solidFill>
                  <a:srgbClr val="5C5637"/>
                </a:solidFill>
                <a:uFill>
                  <a:solidFill>
                    <a:srgbClr val="5C5637"/>
                  </a:solidFill>
                </a:uFill>
              </a:rPr>
              <a:t>Given</a:t>
            </a:r>
            <a:r>
              <a:rPr>
                <a:solidFill>
                  <a:srgbClr val="5C5637"/>
                </a:solidFill>
                <a:uFill>
                  <a:solidFill>
                    <a:srgbClr val="5C5637"/>
                  </a:solidFill>
                </a:uFill>
              </a:rPr>
              <a:t>, Rest as </a:t>
            </a:r>
            <a:r>
              <a:rPr u="sng">
                <a:solidFill>
                  <a:srgbClr val="5C5637"/>
                </a:solidFill>
                <a:uFill>
                  <a:solidFill>
                    <a:srgbClr val="5C5637"/>
                  </a:solidFill>
                </a:uFill>
              </a:rPr>
              <a:t>Given</a:t>
            </a:r>
          </a:p>
        </p:txBody>
      </p:sp>
      <p:grpSp>
        <p:nvGrpSpPr>
          <p:cNvPr id="92" name="Group 92"/>
          <p:cNvGrpSpPr/>
          <p:nvPr/>
        </p:nvGrpSpPr>
        <p:grpSpPr>
          <a:xfrm>
            <a:off x="1752456" y="1676400"/>
            <a:ext cx="1524144" cy="3833573"/>
            <a:chOff x="0" y="0"/>
            <a:chExt cx="1524143" cy="3833572"/>
          </a:xfrm>
        </p:grpSpPr>
        <p:sp>
          <p:nvSpPr>
            <p:cNvPr id="89" name="Shape 89"/>
            <p:cNvSpPr/>
            <p:nvPr/>
          </p:nvSpPr>
          <p:spPr>
            <a:xfrm>
              <a:off x="0" y="1"/>
              <a:ext cx="1524143" cy="3833572"/>
            </a:xfrm>
            <a:custGeom>
              <a:avLst/>
              <a:gdLst/>
              <a:ahLst/>
              <a:cxnLst>
                <a:cxn ang="0">
                  <a:pos x="wd2" y="hd2"/>
                </a:cxn>
                <a:cxn ang="5400000">
                  <a:pos x="wd2" y="hd2"/>
                </a:cxn>
                <a:cxn ang="10800000">
                  <a:pos x="wd2" y="hd2"/>
                </a:cxn>
                <a:cxn ang="16200000">
                  <a:pos x="wd2" y="hd2"/>
                </a:cxn>
              </a:cxnLst>
              <a:rect l="0" t="0" r="r" b="b"/>
              <a:pathLst>
                <a:path w="20440" h="21600" extrusionOk="0">
                  <a:moveTo>
                    <a:pt x="2" y="9338"/>
                  </a:moveTo>
                  <a:cubicBezTo>
                    <a:pt x="2" y="13596"/>
                    <a:pt x="6307" y="17315"/>
                    <a:pt x="15330" y="18380"/>
                  </a:cubicBezTo>
                  <a:lnTo>
                    <a:pt x="15330" y="17307"/>
                  </a:lnTo>
                  <a:lnTo>
                    <a:pt x="20440" y="19750"/>
                  </a:lnTo>
                  <a:lnTo>
                    <a:pt x="15330" y="21600"/>
                  </a:lnTo>
                  <a:lnTo>
                    <a:pt x="15330" y="20527"/>
                  </a:lnTo>
                  <a:cubicBezTo>
                    <a:pt x="6307" y="19462"/>
                    <a:pt x="2" y="15743"/>
                    <a:pt x="2" y="11485"/>
                  </a:cubicBezTo>
                  <a:close/>
                  <a:moveTo>
                    <a:pt x="20440" y="2147"/>
                  </a:moveTo>
                  <a:cubicBezTo>
                    <a:pt x="10061" y="2147"/>
                    <a:pt x="1330" y="5701"/>
                    <a:pt x="137" y="10412"/>
                  </a:cubicBezTo>
                  <a:cubicBezTo>
                    <a:pt x="-1160" y="5288"/>
                    <a:pt x="6878" y="655"/>
                    <a:pt x="18091" y="62"/>
                  </a:cubicBezTo>
                  <a:cubicBezTo>
                    <a:pt x="18871" y="21"/>
                    <a:pt x="19655" y="0"/>
                    <a:pt x="20440" y="0"/>
                  </a:cubicBezTo>
                  <a:close/>
                </a:path>
              </a:pathLst>
            </a:custGeom>
            <a:solidFill>
              <a:srgbClr val="6095C9"/>
            </a:solidFill>
            <a:ln w="25400" cap="flat">
              <a:noFill/>
              <a:round/>
            </a:ln>
            <a:effectLst/>
          </p:spPr>
          <p:txBody>
            <a:bodyPr wrap="square" lIns="38100" tIns="38100" rIns="38100" bIns="38100" numCol="1" anchor="t">
              <a:noAutofit/>
            </a:bodyPr>
            <a:lstStyle/>
            <a:p>
              <a:pPr algn="ctr" defTabSz="584200" fontAlgn="auto" hangingPunct="0">
                <a:spcBef>
                  <a:spcPts val="0"/>
                </a:spcBef>
                <a:spcAft>
                  <a:spcPts val="0"/>
                </a:spcAft>
                <a:buClr>
                  <a:srgbClr val="000000"/>
                </a:buClr>
                <a:defRPr sz="4000">
                  <a:solidFill>
                    <a:srgbClr val="FFFFFF"/>
                  </a:solidFill>
                  <a:effectLst>
                    <a:outerShdw blurRad="38100" dist="12700" dir="5400000" rotWithShape="0">
                      <a:srgbClr val="000000">
                        <a:alpha val="50000"/>
                      </a:srgbClr>
                    </a:outerShdw>
                  </a:effectLst>
                  <a:uFillTx/>
                </a:defRPr>
              </a:pPr>
              <a:endParaRPr sz="4000" i="0" kern="0">
                <a:solidFill>
                  <a:srgbClr val="FFFFFF"/>
                </a:solidFill>
                <a:effectLst>
                  <a:outerShdw blurRad="38100" dist="12700" dir="5400000" rotWithShape="0">
                    <a:srgbClr val="000000">
                      <a:alpha val="50000"/>
                    </a:srgbClr>
                  </a:outerShdw>
                </a:effectLst>
                <a:latin typeface="Calibri"/>
                <a:ea typeface="Calibri"/>
                <a:cs typeface="Calibri"/>
                <a:sym typeface="Calibri"/>
              </a:endParaRPr>
            </a:p>
          </p:txBody>
        </p:sp>
        <p:sp>
          <p:nvSpPr>
            <p:cNvPr id="90" name="Shape 90"/>
            <p:cNvSpPr/>
            <p:nvPr/>
          </p:nvSpPr>
          <p:spPr>
            <a:xfrm>
              <a:off x="0" y="1"/>
              <a:ext cx="1524143" cy="1847850"/>
            </a:xfrm>
            <a:custGeom>
              <a:avLst/>
              <a:gdLst/>
              <a:ahLst/>
              <a:cxnLst>
                <a:cxn ang="0">
                  <a:pos x="wd2" y="hd2"/>
                </a:cxn>
                <a:cxn ang="5400000">
                  <a:pos x="wd2" y="hd2"/>
                </a:cxn>
                <a:cxn ang="10800000">
                  <a:pos x="wd2" y="hd2"/>
                </a:cxn>
                <a:cxn ang="16200000">
                  <a:pos x="wd2" y="hd2"/>
                </a:cxn>
              </a:cxnLst>
              <a:rect l="0" t="0" r="r" b="b"/>
              <a:pathLst>
                <a:path w="20440" h="21600" extrusionOk="0">
                  <a:moveTo>
                    <a:pt x="20440" y="4454"/>
                  </a:moveTo>
                  <a:cubicBezTo>
                    <a:pt x="10061" y="4454"/>
                    <a:pt x="1330" y="11827"/>
                    <a:pt x="137" y="21600"/>
                  </a:cubicBezTo>
                  <a:cubicBezTo>
                    <a:pt x="-1160" y="10971"/>
                    <a:pt x="6878" y="1358"/>
                    <a:pt x="18091" y="128"/>
                  </a:cubicBezTo>
                  <a:cubicBezTo>
                    <a:pt x="18871" y="43"/>
                    <a:pt x="19655" y="0"/>
                    <a:pt x="20440" y="0"/>
                  </a:cubicBezTo>
                  <a:close/>
                </a:path>
              </a:pathLst>
            </a:custGeom>
            <a:solidFill>
              <a:srgbClr val="000000">
                <a:alpha val="20000"/>
              </a:srgbClr>
            </a:solidFill>
            <a:ln w="25400" cap="flat">
              <a:noFill/>
              <a:round/>
            </a:ln>
            <a:effectLst/>
          </p:spPr>
          <p:txBody>
            <a:bodyPr wrap="square" lIns="38100" tIns="38100" rIns="38100" bIns="38100" numCol="1" anchor="t">
              <a:noAutofit/>
            </a:bodyPr>
            <a:lstStyle/>
            <a:p>
              <a:pPr algn="ctr" defTabSz="584200" fontAlgn="auto" hangingPunct="0">
                <a:spcBef>
                  <a:spcPts val="0"/>
                </a:spcBef>
                <a:spcAft>
                  <a:spcPts val="0"/>
                </a:spcAft>
                <a:buClr>
                  <a:srgbClr val="000000"/>
                </a:buClr>
                <a:defRPr sz="4000">
                  <a:solidFill>
                    <a:srgbClr val="FFFFFF"/>
                  </a:solidFill>
                  <a:effectLst>
                    <a:outerShdw blurRad="38100" dist="12700" dir="5400000" rotWithShape="0">
                      <a:srgbClr val="000000">
                        <a:alpha val="50000"/>
                      </a:srgbClr>
                    </a:outerShdw>
                  </a:effectLst>
                  <a:uFillTx/>
                </a:defRPr>
              </a:pPr>
              <a:endParaRPr sz="4000" i="0" kern="0">
                <a:solidFill>
                  <a:srgbClr val="FFFFFF"/>
                </a:solidFill>
                <a:effectLst>
                  <a:outerShdw blurRad="38100" dist="12700" dir="5400000" rotWithShape="0">
                    <a:srgbClr val="000000">
                      <a:alpha val="50000"/>
                    </a:srgbClr>
                  </a:outerShdw>
                </a:effectLst>
                <a:latin typeface="Calibri"/>
                <a:ea typeface="Calibri"/>
                <a:cs typeface="Calibri"/>
                <a:sym typeface="Calibri"/>
              </a:endParaRPr>
            </a:p>
          </p:txBody>
        </p:sp>
        <p:sp>
          <p:nvSpPr>
            <p:cNvPr id="91" name="Shape 91"/>
            <p:cNvSpPr/>
            <p:nvPr/>
          </p:nvSpPr>
          <p:spPr>
            <a:xfrm>
              <a:off x="143" y="0"/>
              <a:ext cx="1524001" cy="3833573"/>
            </a:xfrm>
            <a:custGeom>
              <a:avLst/>
              <a:gdLst/>
              <a:ahLst/>
              <a:cxnLst>
                <a:cxn ang="0">
                  <a:pos x="wd2" y="hd2"/>
                </a:cxn>
                <a:cxn ang="5400000">
                  <a:pos x="wd2" y="hd2"/>
                </a:cxn>
                <a:cxn ang="10800000">
                  <a:pos x="wd2" y="hd2"/>
                </a:cxn>
                <a:cxn ang="16200000">
                  <a:pos x="wd2" y="hd2"/>
                </a:cxn>
              </a:cxnLst>
              <a:rect l="0" t="0" r="r" b="b"/>
              <a:pathLst>
                <a:path w="21600" h="21600" extrusionOk="0">
                  <a:moveTo>
                    <a:pt x="0" y="9338"/>
                  </a:moveTo>
                  <a:cubicBezTo>
                    <a:pt x="0" y="13596"/>
                    <a:pt x="6663" y="17315"/>
                    <a:pt x="16200" y="18380"/>
                  </a:cubicBezTo>
                  <a:lnTo>
                    <a:pt x="16200" y="17307"/>
                  </a:lnTo>
                  <a:lnTo>
                    <a:pt x="21600" y="19750"/>
                  </a:lnTo>
                  <a:lnTo>
                    <a:pt x="16200" y="21600"/>
                  </a:lnTo>
                  <a:lnTo>
                    <a:pt x="16200" y="20527"/>
                  </a:lnTo>
                  <a:cubicBezTo>
                    <a:pt x="6663" y="19462"/>
                    <a:pt x="0" y="15743"/>
                    <a:pt x="0" y="11485"/>
                  </a:cubicBezTo>
                  <a:lnTo>
                    <a:pt x="0" y="9338"/>
                  </a:lnTo>
                  <a:cubicBezTo>
                    <a:pt x="0" y="4181"/>
                    <a:pt x="9671" y="0"/>
                    <a:pt x="21600" y="0"/>
                  </a:cubicBezTo>
                  <a:lnTo>
                    <a:pt x="21600" y="2147"/>
                  </a:lnTo>
                  <a:cubicBezTo>
                    <a:pt x="10631" y="2147"/>
                    <a:pt x="1404" y="5701"/>
                    <a:pt x="143" y="10412"/>
                  </a:cubicBezTo>
                </a:path>
              </a:pathLst>
            </a:custGeom>
            <a:noFill/>
            <a:ln w="25400" cap="flat">
              <a:solidFill>
                <a:srgbClr val="49729C"/>
              </a:solidFill>
              <a:prstDash val="solid"/>
              <a:round/>
            </a:ln>
            <a:effectLst/>
          </p:spPr>
          <p:txBody>
            <a:bodyPr wrap="square" lIns="38100" tIns="38100" rIns="38100" bIns="38100" numCol="1" anchor="t">
              <a:noAutofit/>
            </a:bodyPr>
            <a:lstStyle/>
            <a:p>
              <a:pPr algn="ctr" defTabSz="584200" fontAlgn="auto" hangingPunct="0">
                <a:spcBef>
                  <a:spcPts val="0"/>
                </a:spcBef>
                <a:spcAft>
                  <a:spcPts val="0"/>
                </a:spcAft>
                <a:buClr>
                  <a:srgbClr val="000000"/>
                </a:buClr>
                <a:defRPr sz="4000">
                  <a:solidFill>
                    <a:srgbClr val="FFFFFF"/>
                  </a:solidFill>
                  <a:effectLst>
                    <a:outerShdw blurRad="38100" dist="12700" dir="5400000" rotWithShape="0">
                      <a:srgbClr val="000000">
                        <a:alpha val="50000"/>
                      </a:srgbClr>
                    </a:outerShdw>
                  </a:effectLst>
                  <a:uFillTx/>
                </a:defRPr>
              </a:pPr>
              <a:endParaRPr sz="4000" i="0" kern="0">
                <a:solidFill>
                  <a:srgbClr val="FFFFFF"/>
                </a:solidFill>
                <a:effectLst>
                  <a:outerShdw blurRad="38100" dist="12700" dir="5400000" rotWithShape="0">
                    <a:srgbClr val="000000">
                      <a:alpha val="50000"/>
                    </a:srgbClr>
                  </a:outerShdw>
                </a:effectLst>
                <a:latin typeface="Calibri"/>
                <a:ea typeface="Calibri"/>
                <a:cs typeface="Calibri"/>
                <a:sym typeface="Calibri"/>
              </a:endParaRPr>
            </a:p>
          </p:txBody>
        </p:sp>
      </p:grpSp>
      <p:grpSp>
        <p:nvGrpSpPr>
          <p:cNvPr id="96" name="Group 96"/>
          <p:cNvGrpSpPr/>
          <p:nvPr/>
        </p:nvGrpSpPr>
        <p:grpSpPr>
          <a:xfrm rot="10800000">
            <a:off x="5867399" y="1500427"/>
            <a:ext cx="1524144" cy="3833573"/>
            <a:chOff x="0" y="0"/>
            <a:chExt cx="1524142" cy="3833572"/>
          </a:xfrm>
        </p:grpSpPr>
        <p:sp>
          <p:nvSpPr>
            <p:cNvPr id="93" name="Shape 93"/>
            <p:cNvSpPr/>
            <p:nvPr/>
          </p:nvSpPr>
          <p:spPr>
            <a:xfrm>
              <a:off x="0" y="1"/>
              <a:ext cx="1524143" cy="3833572"/>
            </a:xfrm>
            <a:custGeom>
              <a:avLst/>
              <a:gdLst/>
              <a:ahLst/>
              <a:cxnLst>
                <a:cxn ang="0">
                  <a:pos x="wd2" y="hd2"/>
                </a:cxn>
                <a:cxn ang="5400000">
                  <a:pos x="wd2" y="hd2"/>
                </a:cxn>
                <a:cxn ang="10800000">
                  <a:pos x="wd2" y="hd2"/>
                </a:cxn>
                <a:cxn ang="16200000">
                  <a:pos x="wd2" y="hd2"/>
                </a:cxn>
              </a:cxnLst>
              <a:rect l="0" t="0" r="r" b="b"/>
              <a:pathLst>
                <a:path w="20440" h="21600" extrusionOk="0">
                  <a:moveTo>
                    <a:pt x="2" y="9338"/>
                  </a:moveTo>
                  <a:cubicBezTo>
                    <a:pt x="2" y="13596"/>
                    <a:pt x="6307" y="17315"/>
                    <a:pt x="15330" y="18380"/>
                  </a:cubicBezTo>
                  <a:lnTo>
                    <a:pt x="15330" y="17307"/>
                  </a:lnTo>
                  <a:lnTo>
                    <a:pt x="20440" y="19750"/>
                  </a:lnTo>
                  <a:lnTo>
                    <a:pt x="15330" y="21600"/>
                  </a:lnTo>
                  <a:lnTo>
                    <a:pt x="15330" y="20527"/>
                  </a:lnTo>
                  <a:cubicBezTo>
                    <a:pt x="6307" y="19462"/>
                    <a:pt x="2" y="15743"/>
                    <a:pt x="2" y="11485"/>
                  </a:cubicBezTo>
                  <a:close/>
                  <a:moveTo>
                    <a:pt x="20440" y="2147"/>
                  </a:moveTo>
                  <a:cubicBezTo>
                    <a:pt x="10061" y="2147"/>
                    <a:pt x="1330" y="5701"/>
                    <a:pt x="137" y="10412"/>
                  </a:cubicBezTo>
                  <a:cubicBezTo>
                    <a:pt x="-1160" y="5288"/>
                    <a:pt x="6878" y="655"/>
                    <a:pt x="18091" y="62"/>
                  </a:cubicBezTo>
                  <a:cubicBezTo>
                    <a:pt x="18871" y="21"/>
                    <a:pt x="19655" y="0"/>
                    <a:pt x="20440" y="0"/>
                  </a:cubicBezTo>
                  <a:close/>
                </a:path>
              </a:pathLst>
            </a:custGeom>
            <a:solidFill>
              <a:srgbClr val="6095C9"/>
            </a:solidFill>
            <a:ln w="25400" cap="flat">
              <a:noFill/>
              <a:round/>
            </a:ln>
            <a:effectLst/>
          </p:spPr>
          <p:txBody>
            <a:bodyPr wrap="square" lIns="38100" tIns="38100" rIns="38100" bIns="38100" numCol="1" anchor="t">
              <a:noAutofit/>
            </a:bodyPr>
            <a:lstStyle/>
            <a:p>
              <a:pPr algn="ctr" defTabSz="584200" fontAlgn="auto" hangingPunct="0">
                <a:spcBef>
                  <a:spcPts val="0"/>
                </a:spcBef>
                <a:spcAft>
                  <a:spcPts val="0"/>
                </a:spcAft>
                <a:buClr>
                  <a:srgbClr val="000000"/>
                </a:buClr>
                <a:defRPr sz="4000">
                  <a:solidFill>
                    <a:srgbClr val="FFFFFF"/>
                  </a:solidFill>
                  <a:effectLst>
                    <a:outerShdw blurRad="38100" dist="12700" dir="5400000" rotWithShape="0">
                      <a:srgbClr val="000000">
                        <a:alpha val="50000"/>
                      </a:srgbClr>
                    </a:outerShdw>
                  </a:effectLst>
                  <a:uFillTx/>
                </a:defRPr>
              </a:pPr>
              <a:endParaRPr sz="4000" i="0" kern="0">
                <a:solidFill>
                  <a:srgbClr val="FFFFFF"/>
                </a:solidFill>
                <a:effectLst>
                  <a:outerShdw blurRad="38100" dist="12700" dir="5400000" rotWithShape="0">
                    <a:srgbClr val="000000">
                      <a:alpha val="50000"/>
                    </a:srgbClr>
                  </a:outerShdw>
                </a:effectLst>
                <a:latin typeface="Calibri"/>
                <a:ea typeface="Calibri"/>
                <a:cs typeface="Calibri"/>
                <a:sym typeface="Calibri"/>
              </a:endParaRPr>
            </a:p>
          </p:txBody>
        </p:sp>
        <p:sp>
          <p:nvSpPr>
            <p:cNvPr id="94" name="Shape 94"/>
            <p:cNvSpPr/>
            <p:nvPr/>
          </p:nvSpPr>
          <p:spPr>
            <a:xfrm>
              <a:off x="0" y="1"/>
              <a:ext cx="1524143" cy="1847850"/>
            </a:xfrm>
            <a:custGeom>
              <a:avLst/>
              <a:gdLst/>
              <a:ahLst/>
              <a:cxnLst>
                <a:cxn ang="0">
                  <a:pos x="wd2" y="hd2"/>
                </a:cxn>
                <a:cxn ang="5400000">
                  <a:pos x="wd2" y="hd2"/>
                </a:cxn>
                <a:cxn ang="10800000">
                  <a:pos x="wd2" y="hd2"/>
                </a:cxn>
                <a:cxn ang="16200000">
                  <a:pos x="wd2" y="hd2"/>
                </a:cxn>
              </a:cxnLst>
              <a:rect l="0" t="0" r="r" b="b"/>
              <a:pathLst>
                <a:path w="20440" h="21600" extrusionOk="0">
                  <a:moveTo>
                    <a:pt x="20440" y="4454"/>
                  </a:moveTo>
                  <a:cubicBezTo>
                    <a:pt x="10061" y="4454"/>
                    <a:pt x="1330" y="11827"/>
                    <a:pt x="137" y="21600"/>
                  </a:cubicBezTo>
                  <a:cubicBezTo>
                    <a:pt x="-1160" y="10971"/>
                    <a:pt x="6878" y="1358"/>
                    <a:pt x="18091" y="128"/>
                  </a:cubicBezTo>
                  <a:cubicBezTo>
                    <a:pt x="18871" y="43"/>
                    <a:pt x="19655" y="0"/>
                    <a:pt x="20440" y="0"/>
                  </a:cubicBezTo>
                  <a:close/>
                </a:path>
              </a:pathLst>
            </a:custGeom>
            <a:solidFill>
              <a:srgbClr val="000000">
                <a:alpha val="20000"/>
              </a:srgbClr>
            </a:solidFill>
            <a:ln w="25400" cap="flat">
              <a:noFill/>
              <a:round/>
            </a:ln>
            <a:effectLst/>
          </p:spPr>
          <p:txBody>
            <a:bodyPr wrap="square" lIns="38100" tIns="38100" rIns="38100" bIns="38100" numCol="1" anchor="t">
              <a:noAutofit/>
            </a:bodyPr>
            <a:lstStyle/>
            <a:p>
              <a:pPr algn="ctr" defTabSz="584200" fontAlgn="auto" hangingPunct="0">
                <a:spcBef>
                  <a:spcPts val="0"/>
                </a:spcBef>
                <a:spcAft>
                  <a:spcPts val="0"/>
                </a:spcAft>
                <a:buClr>
                  <a:srgbClr val="000000"/>
                </a:buClr>
                <a:defRPr sz="4000">
                  <a:solidFill>
                    <a:srgbClr val="FFFFFF"/>
                  </a:solidFill>
                  <a:effectLst>
                    <a:outerShdw blurRad="38100" dist="12700" dir="5400000" rotWithShape="0">
                      <a:srgbClr val="000000">
                        <a:alpha val="50000"/>
                      </a:srgbClr>
                    </a:outerShdw>
                  </a:effectLst>
                  <a:uFillTx/>
                </a:defRPr>
              </a:pPr>
              <a:endParaRPr sz="4000" i="0" kern="0">
                <a:solidFill>
                  <a:srgbClr val="FFFFFF"/>
                </a:solidFill>
                <a:effectLst>
                  <a:outerShdw blurRad="38100" dist="12700" dir="5400000" rotWithShape="0">
                    <a:srgbClr val="000000">
                      <a:alpha val="50000"/>
                    </a:srgbClr>
                  </a:outerShdw>
                </a:effectLst>
                <a:latin typeface="Calibri"/>
                <a:ea typeface="Calibri"/>
                <a:cs typeface="Calibri"/>
                <a:sym typeface="Calibri"/>
              </a:endParaRPr>
            </a:p>
          </p:txBody>
        </p:sp>
        <p:sp>
          <p:nvSpPr>
            <p:cNvPr id="95" name="Shape 95"/>
            <p:cNvSpPr/>
            <p:nvPr/>
          </p:nvSpPr>
          <p:spPr>
            <a:xfrm>
              <a:off x="142" y="0"/>
              <a:ext cx="1524001" cy="3833573"/>
            </a:xfrm>
            <a:custGeom>
              <a:avLst/>
              <a:gdLst/>
              <a:ahLst/>
              <a:cxnLst>
                <a:cxn ang="0">
                  <a:pos x="wd2" y="hd2"/>
                </a:cxn>
                <a:cxn ang="5400000">
                  <a:pos x="wd2" y="hd2"/>
                </a:cxn>
                <a:cxn ang="10800000">
                  <a:pos x="wd2" y="hd2"/>
                </a:cxn>
                <a:cxn ang="16200000">
                  <a:pos x="wd2" y="hd2"/>
                </a:cxn>
              </a:cxnLst>
              <a:rect l="0" t="0" r="r" b="b"/>
              <a:pathLst>
                <a:path w="21600" h="21600" extrusionOk="0">
                  <a:moveTo>
                    <a:pt x="0" y="9338"/>
                  </a:moveTo>
                  <a:cubicBezTo>
                    <a:pt x="0" y="13596"/>
                    <a:pt x="6663" y="17315"/>
                    <a:pt x="16200" y="18380"/>
                  </a:cubicBezTo>
                  <a:lnTo>
                    <a:pt x="16200" y="17307"/>
                  </a:lnTo>
                  <a:lnTo>
                    <a:pt x="21600" y="19750"/>
                  </a:lnTo>
                  <a:lnTo>
                    <a:pt x="16200" y="21600"/>
                  </a:lnTo>
                  <a:lnTo>
                    <a:pt x="16200" y="20527"/>
                  </a:lnTo>
                  <a:cubicBezTo>
                    <a:pt x="6663" y="19462"/>
                    <a:pt x="0" y="15743"/>
                    <a:pt x="0" y="11485"/>
                  </a:cubicBezTo>
                  <a:lnTo>
                    <a:pt x="0" y="9338"/>
                  </a:lnTo>
                  <a:cubicBezTo>
                    <a:pt x="0" y="4181"/>
                    <a:pt x="9671" y="0"/>
                    <a:pt x="21600" y="0"/>
                  </a:cubicBezTo>
                  <a:lnTo>
                    <a:pt x="21600" y="2147"/>
                  </a:lnTo>
                  <a:cubicBezTo>
                    <a:pt x="10631" y="2147"/>
                    <a:pt x="1404" y="5701"/>
                    <a:pt x="143" y="10412"/>
                  </a:cubicBezTo>
                </a:path>
              </a:pathLst>
            </a:custGeom>
            <a:noFill/>
            <a:ln w="25400" cap="flat">
              <a:solidFill>
                <a:srgbClr val="49729C"/>
              </a:solidFill>
              <a:prstDash val="solid"/>
              <a:round/>
            </a:ln>
            <a:effectLst/>
          </p:spPr>
          <p:txBody>
            <a:bodyPr wrap="square" lIns="38100" tIns="38100" rIns="38100" bIns="38100" numCol="1" anchor="t">
              <a:noAutofit/>
            </a:bodyPr>
            <a:lstStyle/>
            <a:p>
              <a:pPr algn="ctr" defTabSz="584200" fontAlgn="auto" hangingPunct="0">
                <a:spcBef>
                  <a:spcPts val="0"/>
                </a:spcBef>
                <a:spcAft>
                  <a:spcPts val="0"/>
                </a:spcAft>
                <a:buClr>
                  <a:srgbClr val="000000"/>
                </a:buClr>
                <a:defRPr sz="4000">
                  <a:solidFill>
                    <a:srgbClr val="FFFFFF"/>
                  </a:solidFill>
                  <a:effectLst>
                    <a:outerShdw blurRad="38100" dist="12700" dir="5400000" rotWithShape="0">
                      <a:srgbClr val="000000">
                        <a:alpha val="50000"/>
                      </a:srgbClr>
                    </a:outerShdw>
                  </a:effectLst>
                  <a:uFillTx/>
                </a:defRPr>
              </a:pPr>
              <a:endParaRPr sz="4000" i="0" kern="0">
                <a:solidFill>
                  <a:srgbClr val="FFFFFF"/>
                </a:solidFill>
                <a:effectLst>
                  <a:outerShdw blurRad="38100" dist="12700" dir="5400000" rotWithShape="0">
                    <a:srgbClr val="000000">
                      <a:alpha val="50000"/>
                    </a:srgbClr>
                  </a:outerShdw>
                </a:effectLst>
                <a:latin typeface="Calibri"/>
                <a:ea typeface="Calibri"/>
                <a:cs typeface="Calibri"/>
                <a:sym typeface="Calibri"/>
              </a:endParaRPr>
            </a:p>
          </p:txBody>
        </p:sp>
      </p:grpSp>
      <p:sp>
        <p:nvSpPr>
          <p:cNvPr id="97" name="Shape 97"/>
          <p:cNvSpPr/>
          <p:nvPr/>
        </p:nvSpPr>
        <p:spPr>
          <a:xfrm>
            <a:off x="3276600" y="1457979"/>
            <a:ext cx="2603500" cy="52322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lgn="ctr">
              <a:buClr>
                <a:srgbClr val="5C5637"/>
              </a:buClr>
              <a:defRPr sz="2800" u="sng">
                <a:solidFill>
                  <a:srgbClr val="5C5637"/>
                </a:solidFill>
                <a:uFill>
                  <a:solidFill>
                    <a:srgbClr val="5C5637"/>
                  </a:solidFill>
                </a:uFill>
              </a:defRPr>
            </a:lvl1pPr>
          </a:lstStyle>
          <a:p>
            <a:pPr defTabSz="457200" fontAlgn="auto" hangingPunct="0">
              <a:spcBef>
                <a:spcPts val="0"/>
              </a:spcBef>
              <a:spcAft>
                <a:spcPts val="0"/>
              </a:spcAft>
              <a:defRPr sz="1800" u="none">
                <a:solidFill>
                  <a:srgbClr val="000000"/>
                </a:solidFill>
                <a:uFill>
                  <a:solidFill>
                    <a:srgbClr val="000000"/>
                  </a:solidFill>
                </a:uFill>
              </a:defRPr>
            </a:pPr>
            <a:r>
              <a:rPr i="0" kern="0">
                <a:latin typeface="Calibri"/>
                <a:ea typeface="Calibri"/>
                <a:cs typeface="Calibri"/>
                <a:sym typeface="Calibri"/>
              </a:rPr>
              <a:t>Ministry/Work</a:t>
            </a:r>
          </a:p>
        </p:txBody>
      </p:sp>
      <p:sp>
        <p:nvSpPr>
          <p:cNvPr id="98" name="Shape 98"/>
          <p:cNvSpPr/>
          <p:nvPr/>
        </p:nvSpPr>
        <p:spPr>
          <a:xfrm>
            <a:off x="3276600" y="4963179"/>
            <a:ext cx="2603500" cy="52322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lgn="ctr">
              <a:buClr>
                <a:srgbClr val="5C5637"/>
              </a:buClr>
              <a:defRPr sz="2800" u="sng">
                <a:solidFill>
                  <a:srgbClr val="5C5637"/>
                </a:solidFill>
                <a:uFill>
                  <a:solidFill>
                    <a:srgbClr val="5C5637"/>
                  </a:solidFill>
                </a:uFill>
              </a:defRPr>
            </a:lvl1pPr>
          </a:lstStyle>
          <a:p>
            <a:pPr defTabSz="457200" fontAlgn="auto" hangingPunct="0">
              <a:spcBef>
                <a:spcPts val="0"/>
              </a:spcBef>
              <a:spcAft>
                <a:spcPts val="0"/>
              </a:spcAft>
              <a:defRPr sz="1800" u="none">
                <a:solidFill>
                  <a:srgbClr val="000000"/>
                </a:solidFill>
                <a:uFill>
                  <a:solidFill>
                    <a:srgbClr val="000000"/>
                  </a:solidFill>
                </a:uFill>
              </a:defRPr>
            </a:pPr>
            <a:r>
              <a:rPr i="0" kern="0">
                <a:latin typeface="Calibri"/>
                <a:ea typeface="Calibri"/>
                <a:cs typeface="Calibri"/>
                <a:sym typeface="Calibri"/>
              </a:rPr>
              <a:t>Sabbath</a:t>
            </a:r>
          </a:p>
        </p:txBody>
      </p:sp>
      <p:sp>
        <p:nvSpPr>
          <p:cNvPr id="99" name="Shape 99"/>
          <p:cNvSpPr/>
          <p:nvPr/>
        </p:nvSpPr>
        <p:spPr>
          <a:xfrm>
            <a:off x="3276599" y="2743200"/>
            <a:ext cx="2603501" cy="762000"/>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lgn="ctr">
              <a:buClr>
                <a:srgbClr val="A59A66"/>
              </a:buClr>
              <a:defRPr sz="4400" i="1">
                <a:solidFill>
                  <a:srgbClr val="A59A66"/>
                </a:solidFill>
                <a:uFill>
                  <a:solidFill>
                    <a:srgbClr val="A59A66"/>
                  </a:solidFill>
                </a:uFill>
              </a:defRPr>
            </a:lvl1pPr>
          </a:lstStyle>
          <a:p>
            <a:pPr defTabSz="457200" fontAlgn="auto" hangingPunct="0">
              <a:spcBef>
                <a:spcPts val="0"/>
              </a:spcBef>
              <a:spcAft>
                <a:spcPts val="0"/>
              </a:spcAft>
              <a:defRPr sz="1800" i="0">
                <a:solidFill>
                  <a:srgbClr val="000000"/>
                </a:solidFill>
                <a:uFill>
                  <a:solidFill>
                    <a:srgbClr val="000000"/>
                  </a:solidFill>
                </a:uFill>
              </a:defRPr>
            </a:pPr>
            <a:r>
              <a:rPr kern="0">
                <a:latin typeface="Calibri"/>
                <a:ea typeface="Calibri"/>
                <a:cs typeface="Calibri"/>
                <a:sym typeface="Calibri"/>
              </a:rPr>
              <a:t>Trust</a:t>
            </a:r>
          </a:p>
        </p:txBody>
      </p:sp>
      <p:sp>
        <p:nvSpPr>
          <p:cNvPr id="100" name="Shape 100"/>
          <p:cNvSpPr/>
          <p:nvPr/>
        </p:nvSpPr>
        <p:spPr>
          <a:xfrm>
            <a:off x="2209800" y="3810000"/>
            <a:ext cx="4737100" cy="444500"/>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lgn="ctr">
              <a:buClr>
                <a:srgbClr val="1D4871"/>
              </a:buClr>
              <a:defRPr sz="2400">
                <a:solidFill>
                  <a:srgbClr val="1D4871"/>
                </a:solidFill>
                <a:uFill>
                  <a:solidFill>
                    <a:srgbClr val="1D4871"/>
                  </a:solidFill>
                </a:uFill>
              </a:defRPr>
            </a:lvl1pPr>
          </a:lstStyle>
          <a:p>
            <a:pPr defTabSz="457200" fontAlgn="auto" hangingPunct="0">
              <a:spcBef>
                <a:spcPts val="0"/>
              </a:spcBef>
              <a:spcAft>
                <a:spcPts val="0"/>
              </a:spcAft>
              <a:defRPr sz="1800">
                <a:solidFill>
                  <a:srgbClr val="000000"/>
                </a:solidFill>
                <a:uFill>
                  <a:solidFill>
                    <a:srgbClr val="000000"/>
                  </a:solidFill>
                </a:uFill>
              </a:defRPr>
            </a:pPr>
            <a:r>
              <a:rPr i="0" kern="0">
                <a:latin typeface="Calibri"/>
                <a:ea typeface="Calibri"/>
                <a:cs typeface="Calibri"/>
                <a:sym typeface="Calibri"/>
              </a:rPr>
              <a:t>A Life-giving Cycle of Grace</a:t>
            </a:r>
          </a:p>
        </p:txBody>
      </p:sp>
    </p:spTree>
    <p:extLst>
      <p:ext uri="{BB962C8B-B14F-4D97-AF65-F5344CB8AC3E}">
        <p14:creationId xmlns:p14="http://schemas.microsoft.com/office/powerpoint/2010/main" val="2272067598"/>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97"/>
                                        </p:tgtEl>
                                        <p:attrNameLst>
                                          <p:attrName>style.visibility</p:attrName>
                                        </p:attrNameLst>
                                      </p:cBhvr>
                                      <p:to>
                                        <p:strVal val="visible"/>
                                      </p:to>
                                    </p:set>
                                    <p:animEffect transition="in" filter="dissolv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98"/>
                                        </p:tgtEl>
                                        <p:attrNameLst>
                                          <p:attrName>style.visibility</p:attrName>
                                        </p:attrNameLst>
                                      </p:cBhvr>
                                      <p:to>
                                        <p:strVal val="visible"/>
                                      </p:to>
                                    </p:set>
                                    <p:animEffect transition="in" filter="dissolve">
                                      <p:cBhvr>
                                        <p:cTn id="12" dur="100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p:tmAbs val="0"/>
                                  </p:iterate>
                                  <p:childTnLst>
                                    <p:set>
                                      <p:cBhvr>
                                        <p:cTn id="16" fill="hold"/>
                                        <p:tgtEl>
                                          <p:spTgt spid="99"/>
                                        </p:tgtEl>
                                        <p:attrNameLst>
                                          <p:attrName>style.visibility</p:attrName>
                                        </p:attrNameLst>
                                      </p:cBhvr>
                                      <p:to>
                                        <p:strVal val="visible"/>
                                      </p:to>
                                    </p:set>
                                    <p:anim calcmode="lin" valueType="num">
                                      <p:cBhvr>
                                        <p:cTn id="17" dur="500" fill="hold"/>
                                        <p:tgtEl>
                                          <p:spTgt spid="99"/>
                                        </p:tgtEl>
                                        <p:attrNameLst>
                                          <p:attrName>ppt_x</p:attrName>
                                        </p:attrNameLst>
                                      </p:cBhvr>
                                      <p:tavLst>
                                        <p:tav tm="0">
                                          <p:val>
                                            <p:strVal val="#ppt_x"/>
                                          </p:val>
                                        </p:tav>
                                        <p:tav tm="100000">
                                          <p:val>
                                            <p:strVal val="#ppt_x"/>
                                          </p:val>
                                        </p:tav>
                                      </p:tavLst>
                                    </p:anim>
                                    <p:anim calcmode="lin" valueType="num">
                                      <p:cBhvr>
                                        <p:cTn id="1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p:tmAbs val="0"/>
                                  </p:iterate>
                                  <p:childTnLst>
                                    <p:set>
                                      <p:cBhvr>
                                        <p:cTn id="22" fill="hold"/>
                                        <p:tgtEl>
                                          <p:spTgt spid="88">
                                            <p:bg/>
                                          </p:spTgt>
                                        </p:tgtEl>
                                        <p:attrNameLst>
                                          <p:attrName>style.visibility</p:attrName>
                                        </p:attrNameLst>
                                      </p:cBhvr>
                                      <p:to>
                                        <p:strVal val="visible"/>
                                      </p:to>
                                    </p:set>
                                    <p:anim calcmode="lin" valueType="num">
                                      <p:cBhvr>
                                        <p:cTn id="23" dur="500" fill="hold"/>
                                        <p:tgtEl>
                                          <p:spTgt spid="88">
                                            <p:bg/>
                                          </p:spTgt>
                                        </p:tgtEl>
                                        <p:attrNameLst>
                                          <p:attrName>ppt_x</p:attrName>
                                        </p:attrNameLst>
                                      </p:cBhvr>
                                      <p:tavLst>
                                        <p:tav tm="0">
                                          <p:val>
                                            <p:strVal val="#ppt_x"/>
                                          </p:val>
                                        </p:tav>
                                        <p:tav tm="100000">
                                          <p:val>
                                            <p:strVal val="#ppt_x"/>
                                          </p:val>
                                        </p:tav>
                                      </p:tavLst>
                                    </p:anim>
                                    <p:anim calcmode="lin" valueType="num">
                                      <p:cBhvr>
                                        <p:cTn id="24" dur="500" fill="hold"/>
                                        <p:tgtEl>
                                          <p:spTgt spid="88">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iterate>
                                    <p:tmAbs val="0"/>
                                  </p:iterate>
                                  <p:childTnLst>
                                    <p:set>
                                      <p:cBhvr>
                                        <p:cTn id="26" fill="hold"/>
                                        <p:tgtEl>
                                          <p:spTgt spid="88">
                                            <p:txEl>
                                              <p:pRg st="0" end="0"/>
                                            </p:txEl>
                                          </p:spTgt>
                                        </p:tgtEl>
                                        <p:attrNameLst>
                                          <p:attrName>style.visibility</p:attrName>
                                        </p:attrNameLst>
                                      </p:cBhvr>
                                      <p:to>
                                        <p:strVal val="visible"/>
                                      </p:to>
                                    </p:set>
                                    <p:anim calcmode="lin" valueType="num">
                                      <p:cBhvr>
                                        <p:cTn id="27" dur="500" fill="hold"/>
                                        <p:tgtEl>
                                          <p:spTgt spid="88">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iterate>
                                    <p:tmAbs val="0"/>
                                  </p:iterate>
                                  <p:childTnLst>
                                    <p:set>
                                      <p:cBhvr>
                                        <p:cTn id="32" fill="hold"/>
                                        <p:tgtEl>
                                          <p:spTgt spid="100"/>
                                        </p:tgtEl>
                                        <p:attrNameLst>
                                          <p:attrName>style.visibility</p:attrName>
                                        </p:attrNameLst>
                                      </p:cBhvr>
                                      <p:to>
                                        <p:strVal val="visible"/>
                                      </p:to>
                                    </p:set>
                                    <p:anim calcmode="lin" valueType="num">
                                      <p:cBhvr>
                                        <p:cTn id="33" dur="500" fill="hold"/>
                                        <p:tgtEl>
                                          <p:spTgt spid="100"/>
                                        </p:tgtEl>
                                        <p:attrNameLst>
                                          <p:attrName>ppt_x</p:attrName>
                                        </p:attrNameLst>
                                      </p:cBhvr>
                                      <p:tavLst>
                                        <p:tav tm="0">
                                          <p:val>
                                            <p:strVal val="#ppt_x"/>
                                          </p:val>
                                        </p:tav>
                                        <p:tav tm="100000">
                                          <p:val>
                                            <p:strVal val="#ppt_x"/>
                                          </p:val>
                                        </p:tav>
                                      </p:tavLst>
                                    </p:anim>
                                    <p:anim calcmode="lin" valueType="num">
                                      <p:cBhvr>
                                        <p:cTn id="3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animBg="1" advAuto="0"/>
      <p:bldP spid="97" grpId="0" animBg="1" advAuto="0"/>
      <p:bldP spid="98" grpId="0" animBg="1" advAuto="0"/>
      <p:bldP spid="99" grpId="0" animBg="1" advAuto="0"/>
      <p:bldP spid="100"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EE8C8"/>
        </a:solidFill>
        <a:effectLst/>
      </p:bgPr>
    </p:bg>
    <p:spTree>
      <p:nvGrpSpPr>
        <p:cNvPr id="1" name=""/>
        <p:cNvGrpSpPr/>
        <p:nvPr/>
      </p:nvGrpSpPr>
      <p:grpSpPr>
        <a:xfrm>
          <a:off x="0" y="0"/>
          <a:ext cx="0" cy="0"/>
          <a:chOff x="0" y="0"/>
          <a:chExt cx="0" cy="0"/>
        </a:xfrm>
      </p:grpSpPr>
      <p:sp>
        <p:nvSpPr>
          <p:cNvPr id="104" name="Shape 104"/>
          <p:cNvSpPr>
            <a:spLocks noGrp="1"/>
          </p:cNvSpPr>
          <p:nvPr>
            <p:ph type="title"/>
          </p:nvPr>
        </p:nvSpPr>
        <p:spPr>
          <a:xfrm>
            <a:off x="457200" y="92074"/>
            <a:ext cx="8229600" cy="1508127"/>
          </a:xfrm>
          <a:prstGeom prst="rect">
            <a:avLst/>
          </a:prstGeom>
        </p:spPr>
        <p:txBody>
          <a:bodyPr/>
          <a:lstStyle>
            <a:lvl1pPr>
              <a:defRPr sz="2800">
                <a:solidFill>
                  <a:srgbClr val="5C5637"/>
                </a:solidFill>
                <a:uFill>
                  <a:solidFill>
                    <a:srgbClr val="5C5637"/>
                  </a:solidFill>
                </a:uFill>
              </a:defRPr>
            </a:lvl1pPr>
          </a:lstStyle>
          <a:p>
            <a:pPr>
              <a:defRPr sz="4400">
                <a:solidFill>
                  <a:srgbClr val="000000"/>
                </a:solidFill>
                <a:uFill>
                  <a:solidFill>
                    <a:srgbClr val="000000"/>
                  </a:solidFill>
                </a:uFill>
              </a:defRPr>
            </a:pPr>
            <a:r>
              <a:rPr sz="2800">
                <a:solidFill>
                  <a:srgbClr val="5C5637"/>
                </a:solidFill>
                <a:uFill>
                  <a:solidFill>
                    <a:srgbClr val="5C5637"/>
                  </a:solidFill>
                </a:uFill>
              </a:rPr>
              <a:t>Prepared Beforehand by God</a:t>
            </a:r>
          </a:p>
        </p:txBody>
      </p:sp>
      <p:sp>
        <p:nvSpPr>
          <p:cNvPr id="105" name="Shape 105"/>
          <p:cNvSpPr>
            <a:spLocks noGrp="1"/>
          </p:cNvSpPr>
          <p:nvPr>
            <p:ph type="body" sz="half" idx="1"/>
          </p:nvPr>
        </p:nvSpPr>
        <p:spPr>
          <a:xfrm>
            <a:off x="457200" y="1600200"/>
            <a:ext cx="8229600" cy="2438401"/>
          </a:xfrm>
          <a:prstGeom prst="rect">
            <a:avLst/>
          </a:prstGeom>
        </p:spPr>
        <p:txBody>
          <a:bodyPr/>
          <a:lstStyle/>
          <a:p>
            <a:pPr marL="0" indent="0">
              <a:buClr>
                <a:srgbClr val="1D4871"/>
              </a:buClr>
              <a:buSzTx/>
              <a:buNone/>
            </a:pPr>
            <a:r>
              <a:rPr i="1">
                <a:solidFill>
                  <a:srgbClr val="1D4871"/>
                </a:solidFill>
                <a:uFill>
                  <a:solidFill>
                    <a:srgbClr val="1D4871"/>
                  </a:solidFill>
                </a:uFill>
              </a:rPr>
              <a:t>Ephesians 2:10 </a:t>
            </a:r>
          </a:p>
          <a:p>
            <a:pPr marL="0" indent="0">
              <a:buClr>
                <a:srgbClr val="1D4871"/>
              </a:buClr>
              <a:buSzTx/>
              <a:buNone/>
            </a:pPr>
            <a:r>
              <a:rPr i="1">
                <a:solidFill>
                  <a:srgbClr val="1D4871"/>
                </a:solidFill>
                <a:uFill>
                  <a:solidFill>
                    <a:srgbClr val="1D4871"/>
                  </a:solidFill>
                </a:uFill>
              </a:rPr>
              <a:t>For we are God’s workmanship, created in Christ Jesus to do good works, which God prepared in advance for us to do.</a:t>
            </a:r>
          </a:p>
        </p:txBody>
      </p:sp>
      <p:sp>
        <p:nvSpPr>
          <p:cNvPr id="106" name="Shape 106"/>
          <p:cNvSpPr/>
          <p:nvPr/>
        </p:nvSpPr>
        <p:spPr>
          <a:xfrm>
            <a:off x="457200" y="4114800"/>
            <a:ext cx="8242300" cy="1562100"/>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buClr>
                <a:srgbClr val="5C5637"/>
              </a:buClr>
              <a:defRPr sz="3200" b="1">
                <a:solidFill>
                  <a:srgbClr val="5C5637"/>
                </a:solidFill>
                <a:uFill>
                  <a:solidFill>
                    <a:srgbClr val="5C5637"/>
                  </a:solidFill>
                </a:uFill>
              </a:defRPr>
            </a:lvl1pPr>
          </a:lstStyle>
          <a:p>
            <a:pPr defTabSz="457200" fontAlgn="auto" hangingPunct="0">
              <a:spcBef>
                <a:spcPts val="0"/>
              </a:spcBef>
              <a:spcAft>
                <a:spcPts val="0"/>
              </a:spcAft>
              <a:defRPr sz="1800" b="0">
                <a:solidFill>
                  <a:srgbClr val="000000"/>
                </a:solidFill>
                <a:uFill>
                  <a:solidFill>
                    <a:srgbClr val="000000"/>
                  </a:solidFill>
                </a:uFill>
              </a:defRPr>
            </a:pPr>
            <a:r>
              <a:rPr i="0" kern="0">
                <a:latin typeface="Calibri"/>
                <a:ea typeface="Calibri"/>
                <a:cs typeface="Calibri"/>
                <a:sym typeface="Calibri"/>
              </a:rPr>
              <a:t>We must always remember that the "works" of our lives are prepared by God before we ever even get there! </a:t>
            </a:r>
          </a:p>
        </p:txBody>
      </p:sp>
    </p:spTree>
    <p:extLst>
      <p:ext uri="{BB962C8B-B14F-4D97-AF65-F5344CB8AC3E}">
        <p14:creationId xmlns:p14="http://schemas.microsoft.com/office/powerpoint/2010/main" val="849560144"/>
      </p:ext>
    </p:extLst>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EE8C8"/>
        </a:solidFill>
        <a:effectLst/>
      </p:bgPr>
    </p:bg>
    <p:spTree>
      <p:nvGrpSpPr>
        <p:cNvPr id="1" name=""/>
        <p:cNvGrpSpPr/>
        <p:nvPr/>
      </p:nvGrpSpPr>
      <p:grpSpPr>
        <a:xfrm>
          <a:off x="0" y="0"/>
          <a:ext cx="0" cy="0"/>
          <a:chOff x="0" y="0"/>
          <a:chExt cx="0" cy="0"/>
        </a:xfrm>
      </p:grpSpPr>
      <p:sp>
        <p:nvSpPr>
          <p:cNvPr id="108" name="Shape 108"/>
          <p:cNvSpPr>
            <a:spLocks noGrp="1"/>
          </p:cNvSpPr>
          <p:nvPr>
            <p:ph type="title"/>
          </p:nvPr>
        </p:nvSpPr>
        <p:spPr>
          <a:xfrm>
            <a:off x="457200" y="92075"/>
            <a:ext cx="8229600" cy="1508125"/>
          </a:xfrm>
          <a:prstGeom prst="rect">
            <a:avLst/>
          </a:prstGeom>
        </p:spPr>
        <p:txBody>
          <a:bodyPr/>
          <a:lstStyle>
            <a:lvl1pPr>
              <a:defRPr sz="2800">
                <a:solidFill>
                  <a:srgbClr val="5C5637"/>
                </a:solidFill>
                <a:uFill>
                  <a:solidFill>
                    <a:srgbClr val="5C5637"/>
                  </a:solidFill>
                </a:uFill>
              </a:defRPr>
            </a:lvl1pPr>
          </a:lstStyle>
          <a:p>
            <a:pPr>
              <a:defRPr sz="4400">
                <a:solidFill>
                  <a:srgbClr val="000000"/>
                </a:solidFill>
                <a:uFill>
                  <a:solidFill>
                    <a:srgbClr val="000000"/>
                  </a:solidFill>
                </a:uFill>
              </a:defRPr>
            </a:pPr>
            <a:r>
              <a:rPr sz="2800">
                <a:solidFill>
                  <a:srgbClr val="5C5637"/>
                </a:solidFill>
                <a:uFill>
                  <a:solidFill>
                    <a:srgbClr val="5C5637"/>
                  </a:solidFill>
                </a:uFill>
              </a:rPr>
              <a:t>Eugene Peterson on Sabbath</a:t>
            </a:r>
          </a:p>
        </p:txBody>
      </p:sp>
      <p:sp>
        <p:nvSpPr>
          <p:cNvPr id="109" name="Shape 109"/>
          <p:cNvSpPr>
            <a:spLocks noGrp="1"/>
          </p:cNvSpPr>
          <p:nvPr>
            <p:ph type="body" idx="1"/>
          </p:nvPr>
        </p:nvSpPr>
        <p:spPr>
          <a:xfrm>
            <a:off x="457200" y="1600200"/>
            <a:ext cx="8229600" cy="4991099"/>
          </a:xfrm>
          <a:prstGeom prst="rect">
            <a:avLst/>
          </a:prstGeom>
        </p:spPr>
        <p:txBody>
          <a:bodyPr/>
          <a:lstStyle/>
          <a:p>
            <a:pPr marL="0" indent="0">
              <a:spcBef>
                <a:spcPts val="600"/>
              </a:spcBef>
              <a:buClr>
                <a:srgbClr val="1D4871"/>
              </a:buClr>
              <a:buSzTx/>
              <a:buNone/>
            </a:pPr>
            <a:r>
              <a:rPr sz="2800">
                <a:solidFill>
                  <a:srgbClr val="1D4871"/>
                </a:solidFill>
                <a:uFill>
                  <a:solidFill>
                    <a:srgbClr val="1D4871"/>
                  </a:solidFill>
                </a:uFill>
              </a:rPr>
              <a:t>“The Hebrew evening/morning sequence conditions us to the rhythms of grace. We go to sleep, and God begins his work. As we sleep he develops his covenant. We wake and are called out to participate in God's creative action. We respond in faith, in work. But always grace is previous. Grace is primary. </a:t>
            </a:r>
          </a:p>
          <a:p>
            <a:pPr marL="0" indent="0">
              <a:spcBef>
                <a:spcPts val="600"/>
              </a:spcBef>
              <a:buClr>
                <a:srgbClr val="1D4871"/>
              </a:buClr>
              <a:buSzTx/>
              <a:buNone/>
            </a:pPr>
            <a:r>
              <a:rPr sz="2800">
                <a:solidFill>
                  <a:srgbClr val="1D4871"/>
                </a:solidFill>
                <a:uFill>
                  <a:solidFill>
                    <a:srgbClr val="1D4871"/>
                  </a:solidFill>
                </a:uFill>
              </a:rPr>
              <a:t> </a:t>
            </a:r>
          </a:p>
        </p:txBody>
      </p:sp>
    </p:spTree>
    <p:extLst>
      <p:ext uri="{BB962C8B-B14F-4D97-AF65-F5344CB8AC3E}">
        <p14:creationId xmlns:p14="http://schemas.microsoft.com/office/powerpoint/2010/main" val="565086958"/>
      </p:ext>
    </p:extLst>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EE8C8"/>
        </a:solidFill>
        <a:effectLst/>
      </p:bgPr>
    </p:bg>
    <p:spTree>
      <p:nvGrpSpPr>
        <p:cNvPr id="1" name=""/>
        <p:cNvGrpSpPr/>
        <p:nvPr/>
      </p:nvGrpSpPr>
      <p:grpSpPr>
        <a:xfrm>
          <a:off x="0" y="0"/>
          <a:ext cx="0" cy="0"/>
          <a:chOff x="0" y="0"/>
          <a:chExt cx="0" cy="0"/>
        </a:xfrm>
      </p:grpSpPr>
      <p:sp>
        <p:nvSpPr>
          <p:cNvPr id="111" name="Shape 111"/>
          <p:cNvSpPr>
            <a:spLocks noGrp="1"/>
          </p:cNvSpPr>
          <p:nvPr>
            <p:ph type="title"/>
          </p:nvPr>
        </p:nvSpPr>
        <p:spPr>
          <a:xfrm>
            <a:off x="457200" y="92076"/>
            <a:ext cx="8229600" cy="1508124"/>
          </a:xfrm>
          <a:prstGeom prst="rect">
            <a:avLst/>
          </a:prstGeom>
        </p:spPr>
        <p:txBody>
          <a:bodyPr/>
          <a:lstStyle>
            <a:lvl1pPr>
              <a:defRPr sz="2800">
                <a:solidFill>
                  <a:srgbClr val="5C5637"/>
                </a:solidFill>
                <a:uFill>
                  <a:solidFill>
                    <a:srgbClr val="5C5637"/>
                  </a:solidFill>
                </a:uFill>
              </a:defRPr>
            </a:lvl1pPr>
          </a:lstStyle>
          <a:p>
            <a:pPr>
              <a:defRPr sz="4400">
                <a:solidFill>
                  <a:srgbClr val="000000"/>
                </a:solidFill>
                <a:uFill>
                  <a:solidFill>
                    <a:srgbClr val="000000"/>
                  </a:solidFill>
                </a:uFill>
              </a:defRPr>
            </a:pPr>
            <a:r>
              <a:rPr sz="2800">
                <a:solidFill>
                  <a:srgbClr val="5C5637"/>
                </a:solidFill>
                <a:uFill>
                  <a:solidFill>
                    <a:srgbClr val="5C5637"/>
                  </a:solidFill>
                </a:uFill>
              </a:rPr>
              <a:t>Eugene Peterson on Sabbath</a:t>
            </a:r>
          </a:p>
        </p:txBody>
      </p:sp>
      <p:sp>
        <p:nvSpPr>
          <p:cNvPr id="112" name="Shape 112"/>
          <p:cNvSpPr>
            <a:spLocks noGrp="1"/>
          </p:cNvSpPr>
          <p:nvPr>
            <p:ph type="body" idx="1"/>
          </p:nvPr>
        </p:nvSpPr>
        <p:spPr>
          <a:xfrm>
            <a:off x="457200" y="1600199"/>
            <a:ext cx="8229600" cy="5257802"/>
          </a:xfrm>
          <a:prstGeom prst="rect">
            <a:avLst/>
          </a:prstGeom>
        </p:spPr>
        <p:txBody>
          <a:bodyPr/>
          <a:lstStyle/>
          <a:p>
            <a:pPr marL="0" indent="0">
              <a:spcBef>
                <a:spcPts val="600"/>
              </a:spcBef>
              <a:buClr>
                <a:srgbClr val="1D4871"/>
              </a:buClr>
              <a:buSzTx/>
              <a:buNone/>
            </a:pPr>
            <a:r>
              <a:rPr sz="2800">
                <a:solidFill>
                  <a:srgbClr val="1D4871"/>
                </a:solidFill>
                <a:uFill>
                  <a:solidFill>
                    <a:srgbClr val="1D4871"/>
                  </a:solidFill>
                </a:uFill>
              </a:rPr>
              <a:t>We wake into a world we didn't make, into a salvation we didn't earn. Evening: God begins, without our help, his creative day. Morning: God calls us to enjoy and share and develop the work he initiated. Creation and covenant are sheer grace and there to greet us every morning.” (Eugene Peterson. </a:t>
            </a:r>
            <a:r>
              <a:rPr sz="2800" b="1" i="1">
                <a:solidFill>
                  <a:srgbClr val="1D4871"/>
                </a:solidFill>
                <a:uFill>
                  <a:solidFill>
                    <a:srgbClr val="1D4871"/>
                  </a:solidFill>
                </a:uFill>
              </a:rPr>
              <a:t>Working the Angles</a:t>
            </a:r>
            <a:r>
              <a:rPr sz="2800">
                <a:solidFill>
                  <a:srgbClr val="1D4871"/>
                </a:solidFill>
                <a:uFill>
                  <a:solidFill>
                    <a:srgbClr val="1D4871"/>
                  </a:solidFill>
                </a:uFill>
              </a:rPr>
              <a:t>. Grand Rapids: Wm. B. Eerdmans Publishing Co., 1987, p. 68-69.)</a:t>
            </a:r>
          </a:p>
        </p:txBody>
      </p:sp>
      <p:sp>
        <p:nvSpPr>
          <p:cNvPr id="113" name="Shape 113"/>
          <p:cNvSpPr/>
          <p:nvPr/>
        </p:nvSpPr>
        <p:spPr>
          <a:xfrm>
            <a:off x="457200" y="5171182"/>
            <a:ext cx="8242300" cy="106680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p>
            <a:pPr defTabSz="457200" fontAlgn="auto" hangingPunct="0">
              <a:spcBef>
                <a:spcPts val="0"/>
              </a:spcBef>
              <a:spcAft>
                <a:spcPts val="0"/>
              </a:spcAft>
              <a:buClr>
                <a:srgbClr val="5C5637"/>
              </a:buClr>
            </a:pPr>
            <a:r>
              <a:rPr sz="3200" i="0" kern="0">
                <a:solidFill>
                  <a:srgbClr val="5C5637"/>
                </a:solidFill>
                <a:uFill>
                  <a:solidFill>
                    <a:srgbClr val="5C5637"/>
                  </a:solidFill>
                </a:uFill>
                <a:latin typeface="Calibri"/>
                <a:ea typeface="Calibri"/>
                <a:cs typeface="Calibri"/>
                <a:sym typeface="Calibri"/>
              </a:rPr>
              <a:t>And according to Genesis 2, humanity's very first full day was </a:t>
            </a:r>
            <a:r>
              <a:rPr sz="3200" i="0" u="sng" kern="0">
                <a:solidFill>
                  <a:srgbClr val="5C5637"/>
                </a:solidFill>
                <a:uFill>
                  <a:solidFill>
                    <a:srgbClr val="5C5637"/>
                  </a:solidFill>
                </a:uFill>
                <a:latin typeface="Calibri"/>
                <a:ea typeface="Calibri"/>
                <a:cs typeface="Calibri"/>
                <a:sym typeface="Calibri"/>
              </a:rPr>
              <a:t>Sabbath</a:t>
            </a:r>
            <a:r>
              <a:rPr sz="3200" i="0" kern="0">
                <a:solidFill>
                  <a:srgbClr val="5C5637"/>
                </a:solidFill>
                <a:uFill>
                  <a:solidFill>
                    <a:srgbClr val="5C5637"/>
                  </a:solidFill>
                </a:uFill>
                <a:latin typeface="Calibri"/>
                <a:ea typeface="Calibri"/>
                <a:cs typeface="Calibri"/>
                <a:sym typeface="Calibri"/>
              </a:rPr>
              <a:t>!</a:t>
            </a:r>
          </a:p>
        </p:txBody>
      </p:sp>
    </p:spTree>
    <p:extLst>
      <p:ext uri="{BB962C8B-B14F-4D97-AF65-F5344CB8AC3E}">
        <p14:creationId xmlns:p14="http://schemas.microsoft.com/office/powerpoint/2010/main" val="987672163"/>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EE8C8"/>
        </a:solidFill>
        <a:effectLst/>
      </p:bgPr>
    </p:bg>
    <p:spTree>
      <p:nvGrpSpPr>
        <p:cNvPr id="1" name=""/>
        <p:cNvGrpSpPr/>
        <p:nvPr/>
      </p:nvGrpSpPr>
      <p:grpSpPr>
        <a:xfrm>
          <a:off x="0" y="0"/>
          <a:ext cx="0" cy="0"/>
          <a:chOff x="0" y="0"/>
          <a:chExt cx="0" cy="0"/>
        </a:xfrm>
      </p:grpSpPr>
      <p:sp>
        <p:nvSpPr>
          <p:cNvPr id="117" name="Shape 117"/>
          <p:cNvSpPr>
            <a:spLocks noGrp="1"/>
          </p:cNvSpPr>
          <p:nvPr>
            <p:ph type="title"/>
          </p:nvPr>
        </p:nvSpPr>
        <p:spPr>
          <a:xfrm>
            <a:off x="457200" y="0"/>
            <a:ext cx="8229600" cy="1692276"/>
          </a:xfrm>
          <a:prstGeom prst="rect">
            <a:avLst/>
          </a:prstGeom>
        </p:spPr>
        <p:txBody>
          <a:bodyPr/>
          <a:lstStyle/>
          <a:p>
            <a:r>
              <a:rPr sz="3600">
                <a:solidFill>
                  <a:srgbClr val="5C5637"/>
                </a:solidFill>
                <a:uFill>
                  <a:solidFill>
                    <a:srgbClr val="5C5637"/>
                  </a:solidFill>
                </a:uFill>
              </a:rPr>
              <a:t>Our “</a:t>
            </a:r>
            <a:r>
              <a:rPr sz="3600" u="sng">
                <a:solidFill>
                  <a:srgbClr val="5C5637"/>
                </a:solidFill>
                <a:uFill>
                  <a:solidFill>
                    <a:srgbClr val="5C5637"/>
                  </a:solidFill>
                </a:uFill>
              </a:rPr>
              <a:t>Day</a:t>
            </a:r>
            <a:r>
              <a:rPr sz="3600">
                <a:solidFill>
                  <a:srgbClr val="5C5637"/>
                </a:solidFill>
                <a:uFill>
                  <a:solidFill>
                    <a:srgbClr val="5C5637"/>
                  </a:solidFill>
                </a:uFill>
              </a:rPr>
              <a:t>” for Rest Starts </a:t>
            </a:r>
            <a:r>
              <a:rPr sz="3600" u="sng">
                <a:solidFill>
                  <a:srgbClr val="5C5637"/>
                </a:solidFill>
                <a:uFill>
                  <a:solidFill>
                    <a:srgbClr val="5C5637"/>
                  </a:solidFill>
                </a:uFill>
              </a:rPr>
              <a:t>Today</a:t>
            </a:r>
          </a:p>
        </p:txBody>
      </p:sp>
      <p:sp>
        <p:nvSpPr>
          <p:cNvPr id="118" name="Shape 118"/>
          <p:cNvSpPr>
            <a:spLocks noGrp="1"/>
          </p:cNvSpPr>
          <p:nvPr>
            <p:ph type="body" sz="half" idx="1"/>
          </p:nvPr>
        </p:nvSpPr>
        <p:spPr>
          <a:xfrm>
            <a:off x="457200" y="1752600"/>
            <a:ext cx="8229600" cy="2133600"/>
          </a:xfrm>
          <a:prstGeom prst="rect">
            <a:avLst/>
          </a:prstGeom>
        </p:spPr>
        <p:txBody>
          <a:bodyPr/>
          <a:lstStyle/>
          <a:p>
            <a:pPr indent="0">
              <a:buClr>
                <a:srgbClr val="1D4871"/>
              </a:buClr>
              <a:buSzTx/>
              <a:buNone/>
            </a:pPr>
            <a:r>
              <a:rPr i="1">
                <a:solidFill>
                  <a:srgbClr val="1D4871"/>
                </a:solidFill>
                <a:uFill>
                  <a:solidFill>
                    <a:srgbClr val="1D4871"/>
                  </a:solidFill>
                </a:uFill>
              </a:rPr>
              <a:t>Hebrews 4:7a</a:t>
            </a:r>
          </a:p>
          <a:p>
            <a:pPr indent="0">
              <a:buClr>
                <a:srgbClr val="1D4871"/>
              </a:buClr>
              <a:buSzTx/>
              <a:buNone/>
            </a:pPr>
            <a:r>
              <a:rPr i="1">
                <a:solidFill>
                  <a:srgbClr val="1D4871"/>
                </a:solidFill>
                <a:uFill>
                  <a:solidFill>
                    <a:srgbClr val="1D4871"/>
                  </a:solidFill>
                </a:uFill>
              </a:rPr>
              <a:t>“Therefore God again set a certain day, </a:t>
            </a:r>
            <a:br>
              <a:rPr i="1">
                <a:solidFill>
                  <a:srgbClr val="1D4871"/>
                </a:solidFill>
                <a:uFill>
                  <a:solidFill>
                    <a:srgbClr val="1D4871"/>
                  </a:solidFill>
                </a:uFill>
              </a:rPr>
            </a:br>
            <a:r>
              <a:rPr i="1">
                <a:solidFill>
                  <a:srgbClr val="1D4871"/>
                </a:solidFill>
                <a:uFill>
                  <a:solidFill>
                    <a:srgbClr val="1D4871"/>
                  </a:solidFill>
                </a:uFill>
              </a:rPr>
              <a:t>calling it Today...”</a:t>
            </a:r>
          </a:p>
        </p:txBody>
      </p:sp>
      <p:sp>
        <p:nvSpPr>
          <p:cNvPr id="119" name="Shape 119"/>
          <p:cNvSpPr/>
          <p:nvPr/>
        </p:nvSpPr>
        <p:spPr>
          <a:xfrm>
            <a:off x="457200" y="4343400"/>
            <a:ext cx="8242300" cy="2133600"/>
          </a:xfrm>
          <a:prstGeom prst="rect">
            <a:avLst/>
          </a:prstGeom>
          <a:ln w="12700"/>
          <a:extLst>
            <a:ext uri="{C572A759-6A51-4108-AA02-DFA0A04FC94B}">
              <ma14:wrappingTextBoxFlag xmlns:ma14="http://schemas.microsoft.com/office/mac/drawingml/2011/main" val="1"/>
            </a:ext>
          </a:extLst>
        </p:spPr>
        <p:txBody>
          <a:bodyPr lIns="38100" tIns="38100" rIns="38100" bIns="38100"/>
          <a:lstStyle/>
          <a:p>
            <a:pPr marL="342900" defTabSz="457200" fontAlgn="auto" hangingPunct="0">
              <a:spcBef>
                <a:spcPts val="900"/>
              </a:spcBef>
              <a:spcAft>
                <a:spcPts val="0"/>
              </a:spcAft>
              <a:buClr>
                <a:srgbClr val="5C5637"/>
              </a:buClr>
            </a:pPr>
            <a:r>
              <a:rPr sz="4000" kern="0">
                <a:solidFill>
                  <a:srgbClr val="5C5637"/>
                </a:solidFill>
                <a:uFill>
                  <a:solidFill>
                    <a:srgbClr val="5C5637"/>
                  </a:solidFill>
                </a:uFill>
                <a:latin typeface="Calibri"/>
                <a:ea typeface="Calibri"/>
                <a:cs typeface="Calibri"/>
                <a:sym typeface="Calibri"/>
              </a:rPr>
              <a:t>But our temptation is to offer some version of “Not Yet”…</a:t>
            </a:r>
          </a:p>
        </p:txBody>
      </p:sp>
    </p:spTree>
    <p:extLst>
      <p:ext uri="{BB962C8B-B14F-4D97-AF65-F5344CB8AC3E}">
        <p14:creationId xmlns:p14="http://schemas.microsoft.com/office/powerpoint/2010/main" val="2575988543"/>
      </p:ext>
    </p:extLst>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EE8C8"/>
        </a:solidFill>
        <a:effectLst/>
      </p:bgPr>
    </p:bg>
    <p:spTree>
      <p:nvGrpSpPr>
        <p:cNvPr id="1" name=""/>
        <p:cNvGrpSpPr/>
        <p:nvPr/>
      </p:nvGrpSpPr>
      <p:grpSpPr>
        <a:xfrm>
          <a:off x="0" y="0"/>
          <a:ext cx="0" cy="0"/>
          <a:chOff x="0" y="0"/>
          <a:chExt cx="0" cy="0"/>
        </a:xfrm>
      </p:grpSpPr>
      <p:sp>
        <p:nvSpPr>
          <p:cNvPr id="121" name="Shape 121"/>
          <p:cNvSpPr>
            <a:spLocks noGrp="1"/>
          </p:cNvSpPr>
          <p:nvPr>
            <p:ph type="title"/>
          </p:nvPr>
        </p:nvSpPr>
        <p:spPr>
          <a:xfrm>
            <a:off x="457200" y="0"/>
            <a:ext cx="8229600" cy="1692276"/>
          </a:xfrm>
          <a:prstGeom prst="rect">
            <a:avLst/>
          </a:prstGeom>
        </p:spPr>
        <p:txBody>
          <a:bodyPr/>
          <a:lstStyle>
            <a:lvl1pPr>
              <a:defRPr sz="4800">
                <a:solidFill>
                  <a:srgbClr val="5C5637"/>
                </a:solidFill>
                <a:uFill>
                  <a:solidFill>
                    <a:srgbClr val="5C5637"/>
                  </a:solidFill>
                </a:uFill>
              </a:defRPr>
            </a:lvl1pPr>
          </a:lstStyle>
          <a:p>
            <a:pPr>
              <a:defRPr sz="4400">
                <a:solidFill>
                  <a:srgbClr val="000000"/>
                </a:solidFill>
                <a:uFill>
                  <a:solidFill>
                    <a:srgbClr val="000000"/>
                  </a:solidFill>
                </a:uFill>
              </a:defRPr>
            </a:pPr>
            <a:r>
              <a:rPr sz="4800">
                <a:solidFill>
                  <a:srgbClr val="5C5637"/>
                </a:solidFill>
                <a:uFill>
                  <a:solidFill>
                    <a:srgbClr val="5C5637"/>
                  </a:solidFill>
                </a:uFill>
              </a:rPr>
              <a:t>Our “Not Yets”</a:t>
            </a:r>
          </a:p>
        </p:txBody>
      </p:sp>
      <p:sp>
        <p:nvSpPr>
          <p:cNvPr id="122" name="Shape 122"/>
          <p:cNvSpPr>
            <a:spLocks noGrp="1"/>
          </p:cNvSpPr>
          <p:nvPr>
            <p:ph type="body" idx="1"/>
          </p:nvPr>
        </p:nvSpPr>
        <p:spPr>
          <a:xfrm>
            <a:off x="457200" y="1752600"/>
            <a:ext cx="8229600" cy="4191000"/>
          </a:xfrm>
          <a:prstGeom prst="rect">
            <a:avLst/>
          </a:prstGeom>
        </p:spPr>
        <p:txBody>
          <a:bodyPr/>
          <a:lstStyle/>
          <a:p>
            <a:pPr indent="0">
              <a:lnSpc>
                <a:spcPct val="90000"/>
              </a:lnSpc>
              <a:spcBef>
                <a:spcPts val="900"/>
              </a:spcBef>
              <a:buClr>
                <a:srgbClr val="1D4871"/>
              </a:buClr>
              <a:buSzTx/>
              <a:buNone/>
            </a:pPr>
            <a:r>
              <a:rPr sz="4000" i="1">
                <a:solidFill>
                  <a:srgbClr val="1D4871"/>
                </a:solidFill>
                <a:uFill>
                  <a:solidFill>
                    <a:srgbClr val="1D4871"/>
                  </a:solidFill>
                </a:uFill>
              </a:rPr>
              <a:t>A schedule </a:t>
            </a:r>
            <a:r>
              <a:rPr sz="4000" i="1" u="sng">
                <a:solidFill>
                  <a:srgbClr val="1D4871"/>
                </a:solidFill>
                <a:uFill>
                  <a:solidFill>
                    <a:srgbClr val="1D4871"/>
                  </a:solidFill>
                </a:uFill>
              </a:rPr>
              <a:t>not yet</a:t>
            </a:r>
          </a:p>
          <a:p>
            <a:pPr indent="0">
              <a:lnSpc>
                <a:spcPct val="90000"/>
              </a:lnSpc>
              <a:spcBef>
                <a:spcPts val="900"/>
              </a:spcBef>
              <a:buClr>
                <a:srgbClr val="1D4871"/>
              </a:buClr>
              <a:buSzTx/>
              <a:buNone/>
            </a:pPr>
            <a:r>
              <a:rPr sz="4000">
                <a:solidFill>
                  <a:srgbClr val="1D4871"/>
                </a:solidFill>
                <a:uFill>
                  <a:solidFill>
                    <a:srgbClr val="1D4871"/>
                  </a:solidFill>
                </a:uFill>
              </a:rPr>
              <a:t>		</a:t>
            </a:r>
            <a:r>
              <a:rPr sz="4000">
                <a:solidFill>
                  <a:srgbClr val="66A1DD"/>
                </a:solidFill>
                <a:uFill>
                  <a:solidFill>
                    <a:srgbClr val="66A1DD"/>
                  </a:solidFill>
                </a:uFill>
              </a:rPr>
              <a:t>I just can’t afford the time now…</a:t>
            </a:r>
          </a:p>
          <a:p>
            <a:pPr indent="0">
              <a:lnSpc>
                <a:spcPct val="90000"/>
              </a:lnSpc>
              <a:spcBef>
                <a:spcPts val="900"/>
              </a:spcBef>
              <a:buClr>
                <a:srgbClr val="1D4871"/>
              </a:buClr>
              <a:buSzTx/>
              <a:buNone/>
            </a:pPr>
            <a:r>
              <a:rPr sz="4000" i="1">
                <a:solidFill>
                  <a:srgbClr val="1D4871"/>
                </a:solidFill>
                <a:uFill>
                  <a:solidFill>
                    <a:srgbClr val="1D4871"/>
                  </a:solidFill>
                </a:uFill>
              </a:rPr>
              <a:t>An emotional </a:t>
            </a:r>
            <a:r>
              <a:rPr sz="4000" i="1" u="sng">
                <a:solidFill>
                  <a:srgbClr val="1D4871"/>
                </a:solidFill>
                <a:uFill>
                  <a:solidFill>
                    <a:srgbClr val="1D4871"/>
                  </a:solidFill>
                </a:uFill>
              </a:rPr>
              <a:t>not yet</a:t>
            </a:r>
          </a:p>
          <a:p>
            <a:pPr indent="0">
              <a:lnSpc>
                <a:spcPct val="90000"/>
              </a:lnSpc>
              <a:spcBef>
                <a:spcPts val="900"/>
              </a:spcBef>
              <a:buClr>
                <a:srgbClr val="1D4871"/>
              </a:buClr>
              <a:buSzTx/>
              <a:buNone/>
            </a:pPr>
            <a:r>
              <a:rPr sz="4000">
                <a:solidFill>
                  <a:srgbClr val="1D4871"/>
                </a:solidFill>
                <a:uFill>
                  <a:solidFill>
                    <a:srgbClr val="1D4871"/>
                  </a:solidFill>
                </a:uFill>
              </a:rPr>
              <a:t>		</a:t>
            </a:r>
            <a:r>
              <a:rPr sz="4000">
                <a:solidFill>
                  <a:srgbClr val="66A1DD"/>
                </a:solidFill>
                <a:uFill>
                  <a:solidFill>
                    <a:srgbClr val="66A1DD"/>
                  </a:solidFill>
                </a:uFill>
              </a:rPr>
              <a:t>Rest is a luxury I can’t afford</a:t>
            </a:r>
          </a:p>
          <a:p>
            <a:pPr indent="0">
              <a:lnSpc>
                <a:spcPct val="90000"/>
              </a:lnSpc>
              <a:spcBef>
                <a:spcPts val="900"/>
              </a:spcBef>
              <a:buClr>
                <a:srgbClr val="1D4871"/>
              </a:buClr>
              <a:buSzTx/>
              <a:buNone/>
            </a:pPr>
            <a:r>
              <a:rPr sz="4000" i="1">
                <a:solidFill>
                  <a:srgbClr val="1D4871"/>
                </a:solidFill>
                <a:uFill>
                  <a:solidFill>
                    <a:srgbClr val="1D4871"/>
                  </a:solidFill>
                </a:uFill>
              </a:rPr>
              <a:t>A cultural </a:t>
            </a:r>
            <a:r>
              <a:rPr sz="4000" i="1" u="sng">
                <a:solidFill>
                  <a:srgbClr val="1D4871"/>
                </a:solidFill>
                <a:uFill>
                  <a:solidFill>
                    <a:srgbClr val="1D4871"/>
                  </a:solidFill>
                </a:uFill>
              </a:rPr>
              <a:t>not yet</a:t>
            </a:r>
          </a:p>
          <a:p>
            <a:pPr indent="0">
              <a:lnSpc>
                <a:spcPct val="90000"/>
              </a:lnSpc>
              <a:spcBef>
                <a:spcPts val="900"/>
              </a:spcBef>
              <a:buClr>
                <a:srgbClr val="1D4871"/>
              </a:buClr>
              <a:buSzTx/>
              <a:buNone/>
            </a:pPr>
            <a:r>
              <a:rPr sz="4000">
                <a:solidFill>
                  <a:srgbClr val="1D4871"/>
                </a:solidFill>
                <a:uFill>
                  <a:solidFill>
                    <a:srgbClr val="1D4871"/>
                  </a:solidFill>
                </a:uFill>
              </a:rPr>
              <a:t>		</a:t>
            </a:r>
            <a:r>
              <a:rPr sz="4000">
                <a:solidFill>
                  <a:srgbClr val="66A1DD"/>
                </a:solidFill>
                <a:uFill>
                  <a:solidFill>
                    <a:srgbClr val="66A1DD"/>
                  </a:solidFill>
                </a:uFill>
              </a:rPr>
              <a:t>No one else is doing it</a:t>
            </a:r>
          </a:p>
        </p:txBody>
      </p:sp>
    </p:spTree>
    <p:extLst>
      <p:ext uri="{BB962C8B-B14F-4D97-AF65-F5344CB8AC3E}">
        <p14:creationId xmlns:p14="http://schemas.microsoft.com/office/powerpoint/2010/main" val="3895213125"/>
      </p:ext>
    </p:extLst>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EE8C8"/>
        </a:solidFill>
        <a:effectLst/>
      </p:bgPr>
    </p:bg>
    <p:spTree>
      <p:nvGrpSpPr>
        <p:cNvPr id="1" name=""/>
        <p:cNvGrpSpPr/>
        <p:nvPr/>
      </p:nvGrpSpPr>
      <p:grpSpPr>
        <a:xfrm>
          <a:off x="0" y="0"/>
          <a:ext cx="0" cy="0"/>
          <a:chOff x="0" y="0"/>
          <a:chExt cx="0" cy="0"/>
        </a:xfrm>
      </p:grpSpPr>
      <p:sp>
        <p:nvSpPr>
          <p:cNvPr id="124" name="Shape 124"/>
          <p:cNvSpPr>
            <a:spLocks noGrp="1"/>
          </p:cNvSpPr>
          <p:nvPr>
            <p:ph type="title"/>
          </p:nvPr>
        </p:nvSpPr>
        <p:spPr>
          <a:xfrm>
            <a:off x="457200" y="92076"/>
            <a:ext cx="8229600" cy="1508124"/>
          </a:xfrm>
          <a:prstGeom prst="rect">
            <a:avLst/>
          </a:prstGeom>
        </p:spPr>
        <p:txBody>
          <a:bodyPr/>
          <a:lstStyle>
            <a:lvl1pPr>
              <a:defRPr sz="2800">
                <a:solidFill>
                  <a:srgbClr val="5C5637"/>
                </a:solidFill>
                <a:uFill>
                  <a:solidFill>
                    <a:srgbClr val="5C5637"/>
                  </a:solidFill>
                </a:uFill>
              </a:defRPr>
            </a:lvl1pPr>
          </a:lstStyle>
          <a:p>
            <a:pPr>
              <a:defRPr sz="4400">
                <a:solidFill>
                  <a:srgbClr val="000000"/>
                </a:solidFill>
                <a:uFill>
                  <a:solidFill>
                    <a:srgbClr val="000000"/>
                  </a:solidFill>
                </a:uFill>
              </a:defRPr>
            </a:pPr>
            <a:r>
              <a:rPr sz="2800">
                <a:solidFill>
                  <a:srgbClr val="5C5637"/>
                </a:solidFill>
                <a:uFill>
                  <a:solidFill>
                    <a:srgbClr val="5C5637"/>
                  </a:solidFill>
                </a:uFill>
              </a:rPr>
              <a:t>Wayne Muller on Sabbath</a:t>
            </a:r>
          </a:p>
        </p:txBody>
      </p:sp>
      <p:sp>
        <p:nvSpPr>
          <p:cNvPr id="125" name="Shape 125"/>
          <p:cNvSpPr>
            <a:spLocks noGrp="1"/>
          </p:cNvSpPr>
          <p:nvPr>
            <p:ph type="body" idx="1"/>
          </p:nvPr>
        </p:nvSpPr>
        <p:spPr>
          <a:prstGeom prst="rect">
            <a:avLst/>
          </a:prstGeom>
        </p:spPr>
        <p:txBody>
          <a:bodyPr/>
          <a:lstStyle/>
          <a:p>
            <a:pPr indent="0">
              <a:spcBef>
                <a:spcPts val="600"/>
              </a:spcBef>
              <a:buClr>
                <a:srgbClr val="1D4871"/>
              </a:buClr>
              <a:buSzTx/>
              <a:buNone/>
            </a:pPr>
            <a:r>
              <a:rPr sz="2800">
                <a:solidFill>
                  <a:srgbClr val="1D4871"/>
                </a:solidFill>
                <a:uFill>
                  <a:solidFill>
                    <a:srgbClr val="1D4871"/>
                  </a:solidFill>
                </a:uFill>
              </a:rPr>
              <a:t>“Sabbath requires surrender. If we only stop when we are finished with all our work, we will never stop--because our work is never completely done…. If we refuse rest until we are finished, we will never rest until we die. Sabbath dissolves the artificial urgency of our days, because it liberates us from the need to be finished.”</a:t>
            </a:r>
          </a:p>
          <a:p>
            <a:pPr indent="0">
              <a:spcBef>
                <a:spcPts val="600"/>
              </a:spcBef>
              <a:buClr>
                <a:srgbClr val="1D4871"/>
              </a:buClr>
              <a:buSzTx/>
              <a:buNone/>
            </a:pPr>
            <a:r>
              <a:rPr sz="2800">
                <a:solidFill>
                  <a:srgbClr val="1D4871"/>
                </a:solidFill>
                <a:uFill>
                  <a:solidFill>
                    <a:srgbClr val="1D4871"/>
                  </a:solidFill>
                </a:uFill>
              </a:rPr>
              <a:t> </a:t>
            </a:r>
          </a:p>
          <a:p>
            <a:pPr indent="0">
              <a:spcBef>
                <a:spcPts val="400"/>
              </a:spcBef>
              <a:buClr>
                <a:srgbClr val="1D4871"/>
              </a:buClr>
              <a:buSzTx/>
              <a:buNone/>
            </a:pPr>
            <a:r>
              <a:rPr sz="2000">
                <a:solidFill>
                  <a:srgbClr val="1D4871"/>
                </a:solidFill>
                <a:uFill>
                  <a:solidFill>
                    <a:srgbClr val="1D4871"/>
                  </a:solidFill>
                </a:uFill>
              </a:rPr>
              <a:t>Wayne Muller. </a:t>
            </a:r>
            <a:r>
              <a:rPr sz="2000" b="1" i="1">
                <a:solidFill>
                  <a:srgbClr val="1D4871"/>
                </a:solidFill>
                <a:uFill>
                  <a:solidFill>
                    <a:srgbClr val="1D4871"/>
                  </a:solidFill>
                </a:uFill>
              </a:rPr>
              <a:t>Sabbath: Finding Rest, Renewal, and Delight in our Busy Lives. </a:t>
            </a:r>
            <a:r>
              <a:rPr sz="2000">
                <a:solidFill>
                  <a:srgbClr val="1D4871"/>
                </a:solidFill>
                <a:uFill>
                  <a:solidFill>
                    <a:srgbClr val="1D4871"/>
                  </a:solidFill>
                </a:uFill>
              </a:rPr>
              <a:t>New York: Bantam Books, 1999, p. 82-83.)</a:t>
            </a:r>
          </a:p>
        </p:txBody>
      </p:sp>
    </p:spTree>
    <p:extLst>
      <p:ext uri="{BB962C8B-B14F-4D97-AF65-F5344CB8AC3E}">
        <p14:creationId xmlns:p14="http://schemas.microsoft.com/office/powerpoint/2010/main" val="1443354953"/>
      </p:ext>
    </p:extLst>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EE8C8"/>
        </a:solidFill>
        <a:effectLst/>
      </p:bgPr>
    </p:bg>
    <p:spTree>
      <p:nvGrpSpPr>
        <p:cNvPr id="1" name=""/>
        <p:cNvGrpSpPr/>
        <p:nvPr/>
      </p:nvGrpSpPr>
      <p:grpSpPr>
        <a:xfrm>
          <a:off x="0" y="0"/>
          <a:ext cx="0" cy="0"/>
          <a:chOff x="0" y="0"/>
          <a:chExt cx="0" cy="0"/>
        </a:xfrm>
      </p:grpSpPr>
      <p:sp>
        <p:nvSpPr>
          <p:cNvPr id="129" name="Shape 129"/>
          <p:cNvSpPr>
            <a:spLocks noGrp="1"/>
          </p:cNvSpPr>
          <p:nvPr>
            <p:ph type="title"/>
          </p:nvPr>
        </p:nvSpPr>
        <p:spPr>
          <a:xfrm>
            <a:off x="457200" y="0"/>
            <a:ext cx="8229600" cy="1692276"/>
          </a:xfrm>
          <a:prstGeom prst="rect">
            <a:avLst/>
          </a:prstGeom>
        </p:spPr>
        <p:txBody>
          <a:bodyPr/>
          <a:lstStyle>
            <a:lvl1pPr>
              <a:defRPr sz="2800">
                <a:solidFill>
                  <a:srgbClr val="5C5637"/>
                </a:solidFill>
                <a:uFill>
                  <a:solidFill>
                    <a:srgbClr val="5C5637"/>
                  </a:solidFill>
                </a:uFill>
              </a:defRPr>
            </a:lvl1pPr>
          </a:lstStyle>
          <a:p>
            <a:pPr>
              <a:defRPr sz="4400">
                <a:solidFill>
                  <a:srgbClr val="000000"/>
                </a:solidFill>
                <a:uFill>
                  <a:solidFill>
                    <a:srgbClr val="000000"/>
                  </a:solidFill>
                </a:uFill>
              </a:defRPr>
            </a:pPr>
            <a:r>
              <a:rPr sz="2800">
                <a:solidFill>
                  <a:srgbClr val="5C5637"/>
                </a:solidFill>
                <a:uFill>
                  <a:solidFill>
                    <a:srgbClr val="5C5637"/>
                  </a:solidFill>
                </a:uFill>
              </a:rPr>
              <a:t>So What Might God’s Invitation Be to Us Today?</a:t>
            </a:r>
          </a:p>
        </p:txBody>
      </p:sp>
      <p:sp>
        <p:nvSpPr>
          <p:cNvPr id="130" name="Shape 130"/>
          <p:cNvSpPr>
            <a:spLocks noGrp="1"/>
          </p:cNvSpPr>
          <p:nvPr>
            <p:ph type="body" idx="1"/>
          </p:nvPr>
        </p:nvSpPr>
        <p:spPr>
          <a:xfrm>
            <a:off x="457200" y="2362199"/>
            <a:ext cx="8229600" cy="3763964"/>
          </a:xfrm>
          <a:prstGeom prst="rect">
            <a:avLst/>
          </a:prstGeom>
        </p:spPr>
        <p:txBody>
          <a:bodyPr/>
          <a:lstStyle/>
          <a:p>
            <a:pPr algn="ctr">
              <a:spcBef>
                <a:spcPts val="1500"/>
              </a:spcBef>
              <a:buClr>
                <a:srgbClr val="1D4871"/>
              </a:buClr>
              <a:buSzTx/>
              <a:buNone/>
            </a:pPr>
            <a:r>
              <a:rPr sz="6600">
                <a:solidFill>
                  <a:srgbClr val="1D4871"/>
                </a:solidFill>
                <a:uFill>
                  <a:solidFill>
                    <a:srgbClr val="1D4871"/>
                  </a:solidFill>
                </a:uFill>
              </a:rPr>
              <a:t>“Make every effort</a:t>
            </a:r>
          </a:p>
          <a:p>
            <a:pPr algn="ctr">
              <a:spcBef>
                <a:spcPts val="1500"/>
              </a:spcBef>
              <a:buClr>
                <a:srgbClr val="1D4871"/>
              </a:buClr>
              <a:buSzTx/>
              <a:buNone/>
            </a:pPr>
            <a:r>
              <a:rPr sz="6600">
                <a:solidFill>
                  <a:srgbClr val="1D4871"/>
                </a:solidFill>
                <a:uFill>
                  <a:solidFill>
                    <a:srgbClr val="1D4871"/>
                  </a:solidFill>
                </a:uFill>
              </a:rPr>
              <a:t>to enter My rest”</a:t>
            </a:r>
          </a:p>
        </p:txBody>
      </p:sp>
    </p:spTree>
    <p:extLst>
      <p:ext uri="{BB962C8B-B14F-4D97-AF65-F5344CB8AC3E}">
        <p14:creationId xmlns:p14="http://schemas.microsoft.com/office/powerpoint/2010/main" val="3383438392"/>
      </p:ext>
    </p:extLst>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EE8C8"/>
        </a:solidFill>
        <a:effectLst/>
      </p:bgPr>
    </p:bg>
    <p:spTree>
      <p:nvGrpSpPr>
        <p:cNvPr id="1" name=""/>
        <p:cNvGrpSpPr/>
        <p:nvPr/>
      </p:nvGrpSpPr>
      <p:grpSpPr>
        <a:xfrm>
          <a:off x="0" y="0"/>
          <a:ext cx="0" cy="0"/>
          <a:chOff x="0" y="0"/>
          <a:chExt cx="0" cy="0"/>
        </a:xfrm>
      </p:grpSpPr>
      <p:sp>
        <p:nvSpPr>
          <p:cNvPr id="135" name="Shape 135"/>
          <p:cNvSpPr>
            <a:spLocks noGrp="1"/>
          </p:cNvSpPr>
          <p:nvPr>
            <p:ph type="title"/>
          </p:nvPr>
        </p:nvSpPr>
        <p:spPr>
          <a:xfrm>
            <a:off x="457200" y="1739900"/>
            <a:ext cx="8229600" cy="2628900"/>
          </a:xfrm>
          <a:prstGeom prst="rect">
            <a:avLst/>
          </a:prstGeom>
        </p:spPr>
        <p:txBody>
          <a:bodyPr/>
          <a:lstStyle/>
          <a:p>
            <a:r>
              <a:rPr sz="2800">
                <a:solidFill>
                  <a:srgbClr val="5C5637"/>
                </a:solidFill>
                <a:uFill>
                  <a:solidFill>
                    <a:srgbClr val="5C5637"/>
                  </a:solidFill>
                </a:uFill>
              </a:rPr>
              <a:t>Alan Fadling	</a:t>
            </a:r>
          </a:p>
          <a:p>
            <a:pPr>
              <a:defRPr i="1"/>
            </a:pPr>
            <a:r>
              <a:rPr sz="2800">
                <a:solidFill>
                  <a:srgbClr val="5C5637"/>
                </a:solidFill>
                <a:uFill>
                  <a:solidFill>
                    <a:srgbClr val="5C5637"/>
                  </a:solidFill>
                </a:uFill>
              </a:rPr>
              <a:t>An Unhurried Life: </a:t>
            </a:r>
          </a:p>
          <a:p>
            <a:pPr>
              <a:defRPr i="1"/>
            </a:pPr>
            <a:r>
              <a:rPr sz="2800">
                <a:solidFill>
                  <a:srgbClr val="5C5637"/>
                </a:solidFill>
                <a:uFill>
                  <a:solidFill>
                    <a:srgbClr val="5C5637"/>
                  </a:solidFill>
                </a:uFill>
              </a:rPr>
              <a:t>Following Jesus' Rhythms of Work and Rest</a:t>
            </a:r>
          </a:p>
          <a:p>
            <a:pPr>
              <a:defRPr i="1"/>
            </a:pPr>
            <a:r>
              <a:rPr sz="2800">
                <a:solidFill>
                  <a:srgbClr val="5C5637"/>
                </a:solidFill>
                <a:uFill>
                  <a:solidFill>
                    <a:srgbClr val="5C5637"/>
                  </a:solidFill>
                </a:uFill>
              </a:rPr>
              <a:t>Intervarsity Press, 2013</a:t>
            </a:r>
          </a:p>
        </p:txBody>
      </p:sp>
      <p:sp>
        <p:nvSpPr>
          <p:cNvPr id="136" name="Shape 136"/>
          <p:cNvSpPr>
            <a:spLocks noGrp="1"/>
          </p:cNvSpPr>
          <p:nvPr>
            <p:ph type="body" sz="quarter" idx="1"/>
          </p:nvPr>
        </p:nvSpPr>
        <p:spPr>
          <a:xfrm>
            <a:off x="457200" y="4102100"/>
            <a:ext cx="8229600" cy="1003300"/>
          </a:xfrm>
          <a:prstGeom prst="rect">
            <a:avLst/>
          </a:prstGeom>
        </p:spPr>
        <p:txBody>
          <a:bodyPr/>
          <a:lstStyle>
            <a:lvl1pPr algn="ctr">
              <a:spcBef>
                <a:spcPts val="1500"/>
              </a:spcBef>
              <a:buClr>
                <a:srgbClr val="1D4871"/>
              </a:buClr>
              <a:buSzTx/>
              <a:buNone/>
              <a:defRPr sz="4800">
                <a:solidFill>
                  <a:srgbClr val="1D4871"/>
                </a:solidFill>
                <a:uFill>
                  <a:solidFill>
                    <a:srgbClr val="1D4871"/>
                  </a:solidFill>
                </a:uFill>
              </a:defRPr>
            </a:lvl1pPr>
          </a:lstStyle>
          <a:p>
            <a:pPr>
              <a:defRPr>
                <a:solidFill>
                  <a:srgbClr val="000000"/>
                </a:solidFill>
                <a:uFill>
                  <a:solidFill>
                    <a:srgbClr val="000000"/>
                  </a:solidFill>
                </a:uFill>
              </a:defRPr>
            </a:pPr>
            <a:r>
              <a:rPr>
                <a:solidFill>
                  <a:srgbClr val="1D4871"/>
                </a:solidFill>
                <a:uFill>
                  <a:solidFill>
                    <a:srgbClr val="1D4871"/>
                  </a:solidFill>
                </a:uFill>
              </a:rPr>
              <a:t>Blog: www.anunhurriedlife.org</a:t>
            </a:r>
          </a:p>
        </p:txBody>
      </p:sp>
    </p:spTree>
    <p:extLst>
      <p:ext uri="{BB962C8B-B14F-4D97-AF65-F5344CB8AC3E}">
        <p14:creationId xmlns:p14="http://schemas.microsoft.com/office/powerpoint/2010/main" val="96184642"/>
      </p:ext>
    </p:extLst>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381000"/>
            <a:ext cx="8686800" cy="9144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304799" y="1524000"/>
            <a:ext cx="8674847" cy="5181600"/>
          </a:xfrm>
        </p:spPr>
        <p:txBody>
          <a:bodyPr/>
          <a:lstStyle/>
          <a:p>
            <a:pPr marL="457200" lvl="0" indent="-457200">
              <a:buFont typeface="+mj-lt"/>
              <a:buAutoNum type="arabicPeriod"/>
            </a:pPr>
            <a:r>
              <a:rPr lang="en-US" dirty="0"/>
              <a:t>What one point of the sermon stood out for you? How will you apply it?</a:t>
            </a:r>
          </a:p>
          <a:p>
            <a:pPr marL="457200" lvl="0" indent="-457200">
              <a:buFont typeface="+mj-lt"/>
              <a:buAutoNum type="arabicPeriod"/>
            </a:pPr>
            <a:endParaRPr lang="en-US" dirty="0"/>
          </a:p>
          <a:p>
            <a:pPr marL="457200" lvl="0" indent="-457200">
              <a:buFont typeface="+mj-lt"/>
              <a:buAutoNum type="arabicPeriod"/>
            </a:pPr>
            <a:r>
              <a:rPr lang="en-US" dirty="0"/>
              <a:t>What is your first step toward saying yes to God’s invitation to you?</a:t>
            </a:r>
          </a:p>
        </p:txBody>
      </p:sp>
    </p:spTree>
    <p:extLst>
      <p:ext uri="{BB962C8B-B14F-4D97-AF65-F5344CB8AC3E}">
        <p14:creationId xmlns:p14="http://schemas.microsoft.com/office/powerpoint/2010/main" val="4257759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E8C8"/>
        </a:solidFill>
        <a:effectLst/>
      </p:bgPr>
    </p:bg>
    <p:spTree>
      <p:nvGrpSpPr>
        <p:cNvPr id="1" name=""/>
        <p:cNvGrpSpPr/>
        <p:nvPr/>
      </p:nvGrpSpPr>
      <p:grpSpPr>
        <a:xfrm>
          <a:off x="0" y="0"/>
          <a:ext cx="0" cy="0"/>
          <a:chOff x="0" y="0"/>
          <a:chExt cx="0" cy="0"/>
        </a:xfrm>
      </p:grpSpPr>
      <p:sp>
        <p:nvSpPr>
          <p:cNvPr id="38" name="Shape 38"/>
          <p:cNvSpPr>
            <a:spLocks noGrp="1"/>
          </p:cNvSpPr>
          <p:nvPr>
            <p:ph type="ctrTitle"/>
          </p:nvPr>
        </p:nvSpPr>
        <p:spPr>
          <a:xfrm>
            <a:off x="685800" y="968375"/>
            <a:ext cx="7772400" cy="1622425"/>
          </a:xfrm>
          <a:prstGeom prst="rect">
            <a:avLst/>
          </a:prstGeom>
        </p:spPr>
        <p:txBody>
          <a:bodyPr/>
          <a:lstStyle>
            <a:lvl1pPr>
              <a:defRPr sz="9600">
                <a:solidFill>
                  <a:srgbClr val="5C5637"/>
                </a:solidFill>
                <a:uFill>
                  <a:solidFill>
                    <a:srgbClr val="5C5637"/>
                  </a:solidFill>
                </a:uFill>
              </a:defRPr>
            </a:lvl1pPr>
          </a:lstStyle>
          <a:p>
            <a:pPr>
              <a:defRPr sz="4400">
                <a:solidFill>
                  <a:srgbClr val="000000"/>
                </a:solidFill>
                <a:uFill>
                  <a:solidFill>
                    <a:srgbClr val="000000"/>
                  </a:solidFill>
                </a:uFill>
              </a:defRPr>
            </a:pPr>
            <a:r>
              <a:rPr sz="9600" dirty="0">
                <a:solidFill>
                  <a:srgbClr val="5C5637"/>
                </a:solidFill>
                <a:uFill>
                  <a:solidFill>
                    <a:srgbClr val="5C5637"/>
                  </a:solidFill>
                </a:uFill>
              </a:rPr>
              <a:t>Enter His Rest</a:t>
            </a:r>
          </a:p>
        </p:txBody>
      </p:sp>
      <p:sp>
        <p:nvSpPr>
          <p:cNvPr id="39" name="Shape 39"/>
          <p:cNvSpPr>
            <a:spLocks noGrp="1"/>
          </p:cNvSpPr>
          <p:nvPr>
            <p:ph type="subTitle" sz="half" idx="1"/>
          </p:nvPr>
        </p:nvSpPr>
        <p:spPr>
          <a:xfrm>
            <a:off x="1371600" y="2590800"/>
            <a:ext cx="6400800" cy="2667000"/>
          </a:xfrm>
          <a:prstGeom prst="rect">
            <a:avLst/>
          </a:prstGeom>
        </p:spPr>
        <p:txBody>
          <a:bodyPr/>
          <a:lstStyle/>
          <a:p>
            <a:pPr>
              <a:lnSpc>
                <a:spcPct val="80000"/>
              </a:lnSpc>
              <a:buClr>
                <a:srgbClr val="1D4871"/>
              </a:buClr>
              <a:defRPr sz="2720"/>
            </a:pPr>
            <a:r>
              <a:rPr dirty="0">
                <a:solidFill>
                  <a:srgbClr val="1D4871"/>
                </a:solidFill>
                <a:uFill>
                  <a:solidFill>
                    <a:srgbClr val="1D4871"/>
                  </a:solidFill>
                </a:uFill>
              </a:rPr>
              <a:t>A Few Thoughts About </a:t>
            </a:r>
          </a:p>
          <a:p>
            <a:pPr>
              <a:lnSpc>
                <a:spcPct val="80000"/>
              </a:lnSpc>
              <a:buClr>
                <a:srgbClr val="1D4871"/>
              </a:buClr>
              <a:defRPr sz="2720"/>
            </a:pPr>
            <a:r>
              <a:rPr dirty="0">
                <a:solidFill>
                  <a:srgbClr val="1D4871"/>
                </a:solidFill>
                <a:uFill>
                  <a:solidFill>
                    <a:srgbClr val="1D4871"/>
                  </a:solidFill>
                </a:uFill>
              </a:rPr>
              <a:t>Cultivating Healthy Rhythms </a:t>
            </a:r>
          </a:p>
          <a:p>
            <a:pPr>
              <a:lnSpc>
                <a:spcPct val="80000"/>
              </a:lnSpc>
              <a:buClr>
                <a:srgbClr val="1D4871"/>
              </a:buClr>
              <a:defRPr sz="2720"/>
            </a:pPr>
            <a:r>
              <a:rPr dirty="0">
                <a:solidFill>
                  <a:srgbClr val="1D4871"/>
                </a:solidFill>
                <a:uFill>
                  <a:solidFill>
                    <a:srgbClr val="1D4871"/>
                  </a:solidFill>
                </a:uFill>
              </a:rPr>
              <a:t>of Work and </a:t>
            </a:r>
            <a:r>
              <a:rPr dirty="0" smtClean="0">
                <a:solidFill>
                  <a:srgbClr val="1D4871"/>
                </a:solidFill>
                <a:uFill>
                  <a:solidFill>
                    <a:srgbClr val="1D4871"/>
                  </a:solidFill>
                </a:uFill>
              </a:rPr>
              <a:t>Rest</a:t>
            </a:r>
            <a:endParaRPr lang="en-US" dirty="0" smtClean="0">
              <a:solidFill>
                <a:srgbClr val="1D4871"/>
              </a:solidFill>
              <a:uFill>
                <a:solidFill>
                  <a:srgbClr val="1D4871"/>
                </a:solidFill>
              </a:uFill>
            </a:endParaRPr>
          </a:p>
          <a:p>
            <a:pPr>
              <a:lnSpc>
                <a:spcPct val="80000"/>
              </a:lnSpc>
              <a:buClr>
                <a:srgbClr val="1D4871"/>
              </a:buClr>
              <a:defRPr sz="2720"/>
            </a:pPr>
            <a:endParaRPr sz="1200" dirty="0">
              <a:solidFill>
                <a:srgbClr val="1D4871"/>
              </a:solidFill>
              <a:uFill>
                <a:solidFill>
                  <a:srgbClr val="1D4871"/>
                </a:solidFill>
              </a:uFill>
            </a:endParaRPr>
          </a:p>
          <a:p>
            <a:pPr>
              <a:lnSpc>
                <a:spcPct val="80000"/>
              </a:lnSpc>
              <a:buClr>
                <a:srgbClr val="1D4871"/>
              </a:buClr>
              <a:defRPr sz="2720" u="sng">
                <a:solidFill>
                  <a:srgbClr val="1D4871"/>
                </a:solidFill>
                <a:uFill>
                  <a:solidFill>
                    <a:srgbClr val="1D4871"/>
                  </a:solidFill>
                </a:uFill>
              </a:defRPr>
            </a:pPr>
            <a:r>
              <a:rPr lang="en-US" sz="2000" dirty="0" smtClean="0">
                <a:solidFill>
                  <a:srgbClr val="1D4871"/>
                </a:solidFill>
                <a:uFill>
                  <a:solidFill>
                    <a:srgbClr val="1D4871"/>
                  </a:solidFill>
                </a:uFill>
              </a:rPr>
              <a:t>Hebrews 4:9-11</a:t>
            </a:r>
          </a:p>
          <a:p>
            <a:pPr>
              <a:lnSpc>
                <a:spcPct val="80000"/>
              </a:lnSpc>
              <a:buClr>
                <a:srgbClr val="1D4871"/>
              </a:buClr>
              <a:defRPr sz="2720" u="sng">
                <a:solidFill>
                  <a:srgbClr val="1D4871"/>
                </a:solidFill>
                <a:uFill>
                  <a:solidFill>
                    <a:srgbClr val="1D4871"/>
                  </a:solidFill>
                </a:uFill>
              </a:defRPr>
            </a:pPr>
            <a:endParaRPr sz="1600" dirty="0">
              <a:solidFill>
                <a:srgbClr val="1D4871"/>
              </a:solidFill>
              <a:uFill>
                <a:solidFill>
                  <a:srgbClr val="1D4871"/>
                </a:solidFill>
              </a:uFill>
            </a:endParaRPr>
          </a:p>
          <a:p>
            <a:pPr>
              <a:lnSpc>
                <a:spcPct val="80000"/>
              </a:lnSpc>
              <a:buClr>
                <a:srgbClr val="5C5637"/>
              </a:buClr>
              <a:defRPr sz="2720"/>
            </a:pPr>
            <a:r>
              <a:rPr dirty="0">
                <a:solidFill>
                  <a:srgbClr val="5C5637"/>
                </a:solidFill>
                <a:uFill>
                  <a:solidFill>
                    <a:srgbClr val="5C5637"/>
                  </a:solidFill>
                </a:uFill>
              </a:rPr>
              <a:t>Alan </a:t>
            </a:r>
            <a:r>
              <a:rPr dirty="0" smtClean="0">
                <a:solidFill>
                  <a:srgbClr val="5C5637"/>
                </a:solidFill>
                <a:uFill>
                  <a:solidFill>
                    <a:srgbClr val="5C5637"/>
                  </a:solidFill>
                </a:uFill>
              </a:rPr>
              <a:t>Fadling</a:t>
            </a:r>
            <a:r>
              <a:rPr lang="en-US" dirty="0" smtClean="0">
                <a:solidFill>
                  <a:srgbClr val="5C5637"/>
                </a:solidFill>
                <a:uFill>
                  <a:solidFill>
                    <a:srgbClr val="5C5637"/>
                  </a:solidFill>
                </a:uFill>
              </a:rPr>
              <a:t>, Guest Speaker</a:t>
            </a:r>
            <a:endParaRPr dirty="0">
              <a:solidFill>
                <a:srgbClr val="5C5637"/>
              </a:solidFill>
              <a:uFill>
                <a:solidFill>
                  <a:srgbClr val="5C5637"/>
                </a:solidFill>
              </a:uFill>
            </a:endParaRPr>
          </a:p>
        </p:txBody>
      </p:sp>
    </p:spTree>
    <p:extLst>
      <p:ext uri="{BB962C8B-B14F-4D97-AF65-F5344CB8AC3E}">
        <p14:creationId xmlns:p14="http://schemas.microsoft.com/office/powerpoint/2010/main" val="369561113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E8C8"/>
        </a:solidFill>
        <a:effectLst/>
      </p:bgPr>
    </p:bg>
    <p:spTree>
      <p:nvGrpSpPr>
        <p:cNvPr id="1" name=""/>
        <p:cNvGrpSpPr/>
        <p:nvPr/>
      </p:nvGrpSpPr>
      <p:grpSpPr>
        <a:xfrm>
          <a:off x="0" y="0"/>
          <a:ext cx="0" cy="0"/>
          <a:chOff x="0" y="0"/>
          <a:chExt cx="0" cy="0"/>
        </a:xfrm>
      </p:grpSpPr>
      <p:sp>
        <p:nvSpPr>
          <p:cNvPr id="44" name="Shape 44"/>
          <p:cNvSpPr>
            <a:spLocks noGrp="1"/>
          </p:cNvSpPr>
          <p:nvPr>
            <p:ph type="title"/>
          </p:nvPr>
        </p:nvSpPr>
        <p:spPr>
          <a:xfrm>
            <a:off x="457200" y="92076"/>
            <a:ext cx="8229600" cy="1508124"/>
          </a:xfrm>
          <a:prstGeom prst="rect">
            <a:avLst/>
          </a:prstGeom>
        </p:spPr>
        <p:txBody>
          <a:bodyPr/>
          <a:lstStyle>
            <a:lvl1pPr>
              <a:defRPr sz="2800">
                <a:solidFill>
                  <a:srgbClr val="5C5637"/>
                </a:solidFill>
                <a:uFill>
                  <a:solidFill>
                    <a:srgbClr val="5C5637"/>
                  </a:solidFill>
                </a:uFill>
              </a:defRPr>
            </a:lvl1pPr>
          </a:lstStyle>
          <a:p>
            <a:pPr>
              <a:defRPr sz="4400">
                <a:solidFill>
                  <a:srgbClr val="000000"/>
                </a:solidFill>
                <a:uFill>
                  <a:solidFill>
                    <a:srgbClr val="000000"/>
                  </a:solidFill>
                </a:uFill>
              </a:defRPr>
            </a:pPr>
            <a:r>
              <a:rPr sz="2800">
                <a:solidFill>
                  <a:srgbClr val="5C5637"/>
                </a:solidFill>
                <a:uFill>
                  <a:solidFill>
                    <a:srgbClr val="5C5637"/>
                  </a:solidFill>
                </a:uFill>
              </a:rPr>
              <a:t>Hebrews 4:9-11</a:t>
            </a:r>
          </a:p>
        </p:txBody>
      </p:sp>
      <p:sp>
        <p:nvSpPr>
          <p:cNvPr id="45" name="Shape 45"/>
          <p:cNvSpPr>
            <a:spLocks noGrp="1"/>
          </p:cNvSpPr>
          <p:nvPr>
            <p:ph type="body" idx="1"/>
          </p:nvPr>
        </p:nvSpPr>
        <p:spPr>
          <a:prstGeom prst="rect">
            <a:avLst/>
          </a:prstGeom>
        </p:spPr>
        <p:txBody>
          <a:bodyPr/>
          <a:lstStyle>
            <a:lvl1pPr>
              <a:buClr>
                <a:srgbClr val="1D4871"/>
              </a:buClr>
              <a:buSzTx/>
              <a:buNone/>
              <a:defRPr i="1">
                <a:solidFill>
                  <a:srgbClr val="1D4871"/>
                </a:solidFill>
                <a:uFill>
                  <a:solidFill>
                    <a:srgbClr val="1D4871"/>
                  </a:solidFill>
                </a:uFill>
              </a:defRPr>
            </a:lvl1pPr>
          </a:lstStyle>
          <a:p>
            <a:pPr>
              <a:defRPr i="0">
                <a:solidFill>
                  <a:srgbClr val="000000"/>
                </a:solidFill>
                <a:uFill>
                  <a:solidFill>
                    <a:srgbClr val="000000"/>
                  </a:solidFill>
                </a:uFill>
              </a:defRPr>
            </a:pPr>
            <a:r>
              <a:rPr i="1">
                <a:solidFill>
                  <a:srgbClr val="1D4871"/>
                </a:solidFill>
                <a:uFill>
                  <a:solidFill>
                    <a:srgbClr val="1D4871"/>
                  </a:solidFill>
                </a:uFill>
              </a:rPr>
              <a:t>“There remains, then, a Sabbath-rest for the people of God; for anyone who enters God’s rest also rests from his own work, just as God did from his. Let us, therefore, make every effort to enter that rest, so that no one will fall by following their example of disobedience.” </a:t>
            </a:r>
          </a:p>
        </p:txBody>
      </p:sp>
    </p:spTree>
    <p:extLst>
      <p:ext uri="{BB962C8B-B14F-4D97-AF65-F5344CB8AC3E}">
        <p14:creationId xmlns:p14="http://schemas.microsoft.com/office/powerpoint/2010/main" val="14766146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EE8C8"/>
        </a:solidFill>
        <a:effectLst/>
      </p:bgPr>
    </p:bg>
    <p:spTree>
      <p:nvGrpSpPr>
        <p:cNvPr id="1" name=""/>
        <p:cNvGrpSpPr/>
        <p:nvPr/>
      </p:nvGrpSpPr>
      <p:grpSpPr>
        <a:xfrm>
          <a:off x="0" y="0"/>
          <a:ext cx="0" cy="0"/>
          <a:chOff x="0" y="0"/>
          <a:chExt cx="0" cy="0"/>
        </a:xfrm>
      </p:grpSpPr>
      <p:sp>
        <p:nvSpPr>
          <p:cNvPr id="49" name="Shape 49"/>
          <p:cNvSpPr>
            <a:spLocks noGrp="1"/>
          </p:cNvSpPr>
          <p:nvPr>
            <p:ph type="title"/>
          </p:nvPr>
        </p:nvSpPr>
        <p:spPr>
          <a:xfrm>
            <a:off x="457200" y="92076"/>
            <a:ext cx="8229600" cy="1508124"/>
          </a:xfrm>
          <a:prstGeom prst="rect">
            <a:avLst/>
          </a:prstGeom>
        </p:spPr>
        <p:txBody>
          <a:bodyPr/>
          <a:lstStyle>
            <a:lvl1pPr>
              <a:defRPr sz="2800">
                <a:solidFill>
                  <a:srgbClr val="5C5637"/>
                </a:solidFill>
                <a:uFill>
                  <a:solidFill>
                    <a:srgbClr val="5C5637"/>
                  </a:solidFill>
                </a:uFill>
              </a:defRPr>
            </a:lvl1pPr>
          </a:lstStyle>
          <a:p>
            <a:pPr>
              <a:defRPr sz="4400">
                <a:solidFill>
                  <a:srgbClr val="000000"/>
                </a:solidFill>
                <a:uFill>
                  <a:solidFill>
                    <a:srgbClr val="000000"/>
                  </a:solidFill>
                </a:uFill>
              </a:defRPr>
            </a:pPr>
            <a:r>
              <a:rPr sz="2800">
                <a:solidFill>
                  <a:srgbClr val="5C5637"/>
                </a:solidFill>
                <a:uFill>
                  <a:solidFill>
                    <a:srgbClr val="5C5637"/>
                  </a:solidFill>
                </a:uFill>
              </a:rPr>
              <a:t>The Overworked American  </a:t>
            </a:r>
          </a:p>
        </p:txBody>
      </p:sp>
      <p:sp>
        <p:nvSpPr>
          <p:cNvPr id="50" name="Shape 50"/>
          <p:cNvSpPr>
            <a:spLocks noGrp="1"/>
          </p:cNvSpPr>
          <p:nvPr>
            <p:ph type="body" idx="1"/>
          </p:nvPr>
        </p:nvSpPr>
        <p:spPr>
          <a:prstGeom prst="rect">
            <a:avLst/>
          </a:prstGeom>
        </p:spPr>
        <p:txBody>
          <a:bodyPr/>
          <a:lstStyle/>
          <a:p>
            <a:pPr marL="0" indent="0">
              <a:spcBef>
                <a:spcPts val="900"/>
              </a:spcBef>
              <a:buClr>
                <a:srgbClr val="1D4871"/>
              </a:buClr>
              <a:buSzTx/>
              <a:buNone/>
              <a:defRPr sz="2960"/>
            </a:pPr>
            <a:r>
              <a:rPr sz="3792">
                <a:solidFill>
                  <a:srgbClr val="1D4871"/>
                </a:solidFill>
                <a:uFill>
                  <a:solidFill>
                    <a:srgbClr val="1D4871"/>
                  </a:solidFill>
                </a:uFill>
              </a:rPr>
              <a:t>Fifty years ago, experts predicted a dramatic drop in the hours worked per week by American workers resulting from the blessing of labor-saving technologies. Paul Tournier wrote a book in 1965 titled </a:t>
            </a:r>
            <a:r>
              <a:rPr sz="3792" i="1">
                <a:solidFill>
                  <a:srgbClr val="1D4871"/>
                </a:solidFill>
                <a:uFill>
                  <a:solidFill>
                    <a:srgbClr val="1D4871"/>
                  </a:solidFill>
                </a:uFill>
              </a:rPr>
              <a:t>Fatigue in Modern Life</a:t>
            </a:r>
            <a:r>
              <a:rPr sz="3792">
                <a:solidFill>
                  <a:srgbClr val="1D4871"/>
                </a:solidFill>
                <a:uFill>
                  <a:solidFill>
                    <a:srgbClr val="1D4871"/>
                  </a:solidFill>
                </a:uFill>
              </a:rPr>
              <a:t>. </a:t>
            </a:r>
          </a:p>
          <a:p>
            <a:pPr marL="0" indent="0">
              <a:buClr>
                <a:srgbClr val="1D4871"/>
              </a:buClr>
              <a:buSzTx/>
              <a:buNone/>
              <a:defRPr sz="2960"/>
            </a:pPr>
            <a:r>
              <a:rPr>
                <a:solidFill>
                  <a:srgbClr val="1D4871"/>
                </a:solidFill>
                <a:uFill>
                  <a:solidFill>
                    <a:srgbClr val="1D4871"/>
                  </a:solidFill>
                </a:uFill>
              </a:rPr>
              <a:t> </a:t>
            </a:r>
          </a:p>
        </p:txBody>
      </p:sp>
    </p:spTree>
    <p:extLst>
      <p:ext uri="{BB962C8B-B14F-4D97-AF65-F5344CB8AC3E}">
        <p14:creationId xmlns:p14="http://schemas.microsoft.com/office/powerpoint/2010/main" val="33308849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E8C8"/>
        </a:solidFill>
        <a:effectLst/>
      </p:bgPr>
    </p:bg>
    <p:spTree>
      <p:nvGrpSpPr>
        <p:cNvPr id="1" name=""/>
        <p:cNvGrpSpPr/>
        <p:nvPr/>
      </p:nvGrpSpPr>
      <p:grpSpPr>
        <a:xfrm>
          <a:off x="0" y="0"/>
          <a:ext cx="0" cy="0"/>
          <a:chOff x="0" y="0"/>
          <a:chExt cx="0" cy="0"/>
        </a:xfrm>
      </p:grpSpPr>
      <p:sp>
        <p:nvSpPr>
          <p:cNvPr id="52" name="Shape 52"/>
          <p:cNvSpPr>
            <a:spLocks noGrp="1"/>
          </p:cNvSpPr>
          <p:nvPr>
            <p:ph type="title"/>
          </p:nvPr>
        </p:nvSpPr>
        <p:spPr>
          <a:xfrm>
            <a:off x="457200" y="92076"/>
            <a:ext cx="8229600" cy="1508124"/>
          </a:xfrm>
          <a:prstGeom prst="rect">
            <a:avLst/>
          </a:prstGeom>
        </p:spPr>
        <p:txBody>
          <a:bodyPr/>
          <a:lstStyle>
            <a:lvl1pPr>
              <a:defRPr sz="2800">
                <a:solidFill>
                  <a:srgbClr val="5C5637"/>
                </a:solidFill>
                <a:uFill>
                  <a:solidFill>
                    <a:srgbClr val="5C5637"/>
                  </a:solidFill>
                </a:uFill>
              </a:defRPr>
            </a:lvl1pPr>
          </a:lstStyle>
          <a:p>
            <a:pPr>
              <a:defRPr sz="4400">
                <a:solidFill>
                  <a:srgbClr val="000000"/>
                </a:solidFill>
                <a:uFill>
                  <a:solidFill>
                    <a:srgbClr val="000000"/>
                  </a:solidFill>
                </a:uFill>
              </a:defRPr>
            </a:pPr>
            <a:r>
              <a:rPr sz="2800">
                <a:solidFill>
                  <a:srgbClr val="5C5637"/>
                </a:solidFill>
                <a:uFill>
                  <a:solidFill>
                    <a:srgbClr val="5C5637"/>
                  </a:solidFill>
                </a:uFill>
              </a:rPr>
              <a:t>The Overworked American  </a:t>
            </a:r>
          </a:p>
        </p:txBody>
      </p:sp>
      <p:sp>
        <p:nvSpPr>
          <p:cNvPr id="53" name="Shape 53"/>
          <p:cNvSpPr>
            <a:spLocks noGrp="1"/>
          </p:cNvSpPr>
          <p:nvPr>
            <p:ph type="body" idx="1"/>
          </p:nvPr>
        </p:nvSpPr>
        <p:spPr>
          <a:prstGeom prst="rect">
            <a:avLst/>
          </a:prstGeom>
        </p:spPr>
        <p:txBody>
          <a:bodyPr/>
          <a:lstStyle>
            <a:lvl1pPr marL="0" indent="0">
              <a:lnSpc>
                <a:spcPct val="80000"/>
              </a:lnSpc>
              <a:buClr>
                <a:srgbClr val="1D4871"/>
              </a:buClr>
              <a:buSzTx/>
              <a:buNone/>
              <a:defRPr sz="2960">
                <a:solidFill>
                  <a:srgbClr val="1D4871"/>
                </a:solidFill>
                <a:uFill>
                  <a:solidFill>
                    <a:srgbClr val="1D4871"/>
                  </a:solidFill>
                </a:uFill>
              </a:defRPr>
            </a:lvl1pPr>
          </a:lstStyle>
          <a:p>
            <a:pPr>
              <a:defRPr>
                <a:solidFill>
                  <a:srgbClr val="000000"/>
                </a:solidFill>
                <a:uFill>
                  <a:solidFill>
                    <a:srgbClr val="000000"/>
                  </a:solidFill>
                </a:uFill>
              </a:defRPr>
            </a:pPr>
            <a:r>
              <a:rPr>
                <a:solidFill>
                  <a:srgbClr val="1D4871"/>
                </a:solidFill>
                <a:uFill>
                  <a:solidFill>
                    <a:srgbClr val="1D4871"/>
                  </a:solidFill>
                </a:uFill>
              </a:rPr>
              <a:t>“We are soon going to find ourselves confronted by a world that we do not recognize and before which even the most venturesome technicians will continue to marvel. With abundance, leisure time will come for everyone; what will men do with it? Will the church think far enough ahead, with enough freshness, to be able to understand it, to make provision for it and respond to it, to conduct its people to God and bring God back to the center of this new world? That is the problem of modern life.” (p. 36.) </a:t>
            </a:r>
          </a:p>
        </p:txBody>
      </p:sp>
    </p:spTree>
    <p:extLst>
      <p:ext uri="{BB962C8B-B14F-4D97-AF65-F5344CB8AC3E}">
        <p14:creationId xmlns:p14="http://schemas.microsoft.com/office/powerpoint/2010/main" val="13881221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E8C8"/>
        </a:solidFill>
        <a:effectLst/>
      </p:bgPr>
    </p:bg>
    <p:spTree>
      <p:nvGrpSpPr>
        <p:cNvPr id="1" name=""/>
        <p:cNvGrpSpPr/>
        <p:nvPr/>
      </p:nvGrpSpPr>
      <p:grpSpPr>
        <a:xfrm>
          <a:off x="0" y="0"/>
          <a:ext cx="0" cy="0"/>
          <a:chOff x="0" y="0"/>
          <a:chExt cx="0" cy="0"/>
        </a:xfrm>
      </p:grpSpPr>
      <p:sp>
        <p:nvSpPr>
          <p:cNvPr id="57" name="Shape 57"/>
          <p:cNvSpPr>
            <a:spLocks noGrp="1"/>
          </p:cNvSpPr>
          <p:nvPr>
            <p:ph type="title"/>
          </p:nvPr>
        </p:nvSpPr>
        <p:spPr>
          <a:xfrm>
            <a:off x="457200" y="0"/>
            <a:ext cx="8229600" cy="1692276"/>
          </a:xfrm>
          <a:prstGeom prst="rect">
            <a:avLst/>
          </a:prstGeom>
        </p:spPr>
        <p:txBody>
          <a:bodyPr/>
          <a:lstStyle>
            <a:lvl1pPr>
              <a:defRPr sz="2800">
                <a:solidFill>
                  <a:srgbClr val="5C5637"/>
                </a:solidFill>
                <a:uFill>
                  <a:solidFill>
                    <a:srgbClr val="5C5637"/>
                  </a:solidFill>
                </a:uFill>
              </a:defRPr>
            </a:lvl1pPr>
          </a:lstStyle>
          <a:p>
            <a:pPr>
              <a:defRPr sz="4400">
                <a:solidFill>
                  <a:srgbClr val="000000"/>
                </a:solidFill>
                <a:uFill>
                  <a:solidFill>
                    <a:srgbClr val="000000"/>
                  </a:solidFill>
                </a:uFill>
              </a:defRPr>
            </a:pPr>
            <a:r>
              <a:rPr sz="2800">
                <a:solidFill>
                  <a:srgbClr val="5C5637"/>
                </a:solidFill>
                <a:uFill>
                  <a:solidFill>
                    <a:srgbClr val="5C5637"/>
                  </a:solidFill>
                </a:uFill>
              </a:rPr>
              <a:t>What Might Be Our Greatest Leadership Challenge?</a:t>
            </a:r>
          </a:p>
        </p:txBody>
      </p:sp>
      <p:sp>
        <p:nvSpPr>
          <p:cNvPr id="58" name="Shape 58"/>
          <p:cNvSpPr>
            <a:spLocks noGrp="1"/>
          </p:cNvSpPr>
          <p:nvPr>
            <p:ph type="body" idx="1"/>
          </p:nvPr>
        </p:nvSpPr>
        <p:spPr>
          <a:xfrm>
            <a:off x="457200" y="2362199"/>
            <a:ext cx="8229600" cy="3763964"/>
          </a:xfrm>
          <a:prstGeom prst="rect">
            <a:avLst/>
          </a:prstGeom>
        </p:spPr>
        <p:txBody>
          <a:bodyPr/>
          <a:lstStyle>
            <a:lvl1pPr algn="ctr">
              <a:spcBef>
                <a:spcPts val="1500"/>
              </a:spcBef>
              <a:buClr>
                <a:srgbClr val="1D4871"/>
              </a:buClr>
              <a:buSzTx/>
              <a:buNone/>
              <a:defRPr sz="6600">
                <a:solidFill>
                  <a:srgbClr val="1D4871"/>
                </a:solidFill>
                <a:uFill>
                  <a:solidFill>
                    <a:srgbClr val="1D4871"/>
                  </a:solidFill>
                </a:uFill>
              </a:defRPr>
            </a:lvl1pPr>
          </a:lstStyle>
          <a:p>
            <a:pPr>
              <a:defRPr sz="3200">
                <a:solidFill>
                  <a:srgbClr val="000000"/>
                </a:solidFill>
                <a:uFill>
                  <a:solidFill>
                    <a:srgbClr val="000000"/>
                  </a:solidFill>
                </a:uFill>
              </a:defRPr>
            </a:pPr>
            <a:r>
              <a:rPr sz="6600">
                <a:solidFill>
                  <a:srgbClr val="1D4871"/>
                </a:solidFill>
                <a:uFill>
                  <a:solidFill>
                    <a:srgbClr val="1D4871"/>
                  </a:solidFill>
                </a:uFill>
              </a:rPr>
              <a:t>The spiritual leadership of our own lives. </a:t>
            </a:r>
          </a:p>
        </p:txBody>
      </p:sp>
    </p:spTree>
    <p:extLst>
      <p:ext uri="{BB962C8B-B14F-4D97-AF65-F5344CB8AC3E}">
        <p14:creationId xmlns:p14="http://schemas.microsoft.com/office/powerpoint/2010/main" val="195540070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E8C8"/>
        </a:solidFill>
        <a:effectLst/>
      </p:bgPr>
    </p:bg>
    <p:spTree>
      <p:nvGrpSpPr>
        <p:cNvPr id="1" name=""/>
        <p:cNvGrpSpPr/>
        <p:nvPr/>
      </p:nvGrpSpPr>
      <p:grpSpPr>
        <a:xfrm>
          <a:off x="0" y="0"/>
          <a:ext cx="0" cy="0"/>
          <a:chOff x="0" y="0"/>
          <a:chExt cx="0" cy="0"/>
        </a:xfrm>
      </p:grpSpPr>
      <p:sp>
        <p:nvSpPr>
          <p:cNvPr id="62" name="Shape 62"/>
          <p:cNvSpPr>
            <a:spLocks noGrp="1"/>
          </p:cNvSpPr>
          <p:nvPr>
            <p:ph type="title"/>
          </p:nvPr>
        </p:nvSpPr>
        <p:spPr>
          <a:xfrm>
            <a:off x="457200" y="92076"/>
            <a:ext cx="8229600" cy="1508124"/>
          </a:xfrm>
          <a:prstGeom prst="rect">
            <a:avLst/>
          </a:prstGeom>
        </p:spPr>
        <p:txBody>
          <a:bodyPr/>
          <a:lstStyle>
            <a:lvl1pPr>
              <a:defRPr sz="2800">
                <a:solidFill>
                  <a:srgbClr val="5C5637"/>
                </a:solidFill>
                <a:uFill>
                  <a:solidFill>
                    <a:srgbClr val="5C5637"/>
                  </a:solidFill>
                </a:uFill>
              </a:defRPr>
            </a:lvl1pPr>
          </a:lstStyle>
          <a:p>
            <a:pPr>
              <a:defRPr sz="4400">
                <a:solidFill>
                  <a:srgbClr val="000000"/>
                </a:solidFill>
                <a:uFill>
                  <a:solidFill>
                    <a:srgbClr val="000000"/>
                  </a:solidFill>
                </a:uFill>
              </a:defRPr>
            </a:pPr>
            <a:r>
              <a:rPr sz="2800">
                <a:solidFill>
                  <a:srgbClr val="5C5637"/>
                </a:solidFill>
                <a:uFill>
                  <a:solidFill>
                    <a:srgbClr val="5C5637"/>
                  </a:solidFill>
                </a:uFill>
              </a:rPr>
              <a:t>The Biblical Gift of Sabbath</a:t>
            </a:r>
          </a:p>
        </p:txBody>
      </p:sp>
      <p:sp>
        <p:nvSpPr>
          <p:cNvPr id="63" name="Shape 63"/>
          <p:cNvSpPr>
            <a:spLocks noGrp="1"/>
          </p:cNvSpPr>
          <p:nvPr>
            <p:ph type="body" idx="1"/>
          </p:nvPr>
        </p:nvSpPr>
        <p:spPr>
          <a:prstGeom prst="rect">
            <a:avLst/>
          </a:prstGeom>
        </p:spPr>
        <p:txBody>
          <a:bodyPr/>
          <a:lstStyle/>
          <a:p>
            <a:pPr marL="0" indent="0">
              <a:buClr>
                <a:srgbClr val="1D4871"/>
              </a:buClr>
              <a:buSzTx/>
              <a:buNone/>
            </a:pPr>
            <a:r>
              <a:rPr>
                <a:solidFill>
                  <a:srgbClr val="1D4871"/>
                </a:solidFill>
                <a:uFill>
                  <a:solidFill>
                    <a:srgbClr val="1D4871"/>
                  </a:solidFill>
                </a:uFill>
              </a:rPr>
              <a:t>Tilden Edwards in </a:t>
            </a:r>
            <a:r>
              <a:rPr i="1">
                <a:solidFill>
                  <a:srgbClr val="1D4871"/>
                </a:solidFill>
                <a:uFill>
                  <a:solidFill>
                    <a:srgbClr val="1D4871"/>
                  </a:solidFill>
                </a:uFill>
              </a:rPr>
              <a:t>Sabbath Time</a:t>
            </a:r>
            <a:r>
              <a:rPr>
                <a:solidFill>
                  <a:srgbClr val="1D4871"/>
                </a:solidFill>
                <a:uFill>
                  <a:solidFill>
                    <a:srgbClr val="1D4871"/>
                  </a:solidFill>
                </a:uFill>
              </a:rPr>
              <a:t>:</a:t>
            </a:r>
          </a:p>
          <a:p>
            <a:pPr marL="0" indent="0">
              <a:buClr>
                <a:srgbClr val="1D4871"/>
              </a:buClr>
              <a:buSzTx/>
              <a:buNone/>
            </a:pPr>
            <a:r>
              <a:rPr>
                <a:solidFill>
                  <a:srgbClr val="1D4871"/>
                </a:solidFill>
                <a:uFill>
                  <a:solidFill>
                    <a:srgbClr val="1D4871"/>
                  </a:solidFill>
                </a:uFill>
              </a:rPr>
              <a:t>“An understanding and living of Sabbath time can help support a sane and holy rhythm of life for us. With it, we are given an alternative to the culture’s growing movement between driven achievement and narrow escape time. </a:t>
            </a:r>
          </a:p>
        </p:txBody>
      </p:sp>
    </p:spTree>
    <p:extLst>
      <p:ext uri="{BB962C8B-B14F-4D97-AF65-F5344CB8AC3E}">
        <p14:creationId xmlns:p14="http://schemas.microsoft.com/office/powerpoint/2010/main" val="675715215"/>
      </p:ext>
    </p:extLst>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EE8C8"/>
        </a:solidFill>
        <a:effectLst/>
      </p:bgPr>
    </p:bg>
    <p:spTree>
      <p:nvGrpSpPr>
        <p:cNvPr id="1" name=""/>
        <p:cNvGrpSpPr/>
        <p:nvPr/>
      </p:nvGrpSpPr>
      <p:grpSpPr>
        <a:xfrm>
          <a:off x="0" y="0"/>
          <a:ext cx="0" cy="0"/>
          <a:chOff x="0" y="0"/>
          <a:chExt cx="0" cy="0"/>
        </a:xfrm>
      </p:grpSpPr>
      <p:sp>
        <p:nvSpPr>
          <p:cNvPr id="65" name="Shape 65"/>
          <p:cNvSpPr>
            <a:spLocks noGrp="1"/>
          </p:cNvSpPr>
          <p:nvPr>
            <p:ph type="title"/>
          </p:nvPr>
        </p:nvSpPr>
        <p:spPr>
          <a:xfrm>
            <a:off x="457200" y="92076"/>
            <a:ext cx="8229600" cy="1508124"/>
          </a:xfrm>
          <a:prstGeom prst="rect">
            <a:avLst/>
          </a:prstGeom>
        </p:spPr>
        <p:txBody>
          <a:bodyPr/>
          <a:lstStyle>
            <a:lvl1pPr>
              <a:defRPr sz="2800">
                <a:solidFill>
                  <a:srgbClr val="5C5637"/>
                </a:solidFill>
                <a:uFill>
                  <a:solidFill>
                    <a:srgbClr val="5C5637"/>
                  </a:solidFill>
                </a:uFill>
              </a:defRPr>
            </a:lvl1pPr>
          </a:lstStyle>
          <a:p>
            <a:pPr>
              <a:defRPr sz="4400">
                <a:solidFill>
                  <a:srgbClr val="000000"/>
                </a:solidFill>
                <a:uFill>
                  <a:solidFill>
                    <a:srgbClr val="000000"/>
                  </a:solidFill>
                </a:uFill>
              </a:defRPr>
            </a:pPr>
            <a:r>
              <a:rPr sz="2800">
                <a:solidFill>
                  <a:srgbClr val="5C5637"/>
                </a:solidFill>
                <a:uFill>
                  <a:solidFill>
                    <a:srgbClr val="5C5637"/>
                  </a:solidFill>
                </a:uFill>
              </a:rPr>
              <a:t>The Biblical Gift of Sabbath</a:t>
            </a:r>
          </a:p>
        </p:txBody>
      </p:sp>
      <p:sp>
        <p:nvSpPr>
          <p:cNvPr id="66" name="Shape 66"/>
          <p:cNvSpPr>
            <a:spLocks noGrp="1"/>
          </p:cNvSpPr>
          <p:nvPr>
            <p:ph type="body" idx="1"/>
          </p:nvPr>
        </p:nvSpPr>
        <p:spPr>
          <a:prstGeom prst="rect">
            <a:avLst/>
          </a:prstGeom>
        </p:spPr>
        <p:txBody>
          <a:bodyPr/>
          <a:lstStyle/>
          <a:p>
            <a:pPr marL="0" indent="0">
              <a:buClr>
                <a:srgbClr val="1D4871"/>
              </a:buClr>
              <a:buSzTx/>
              <a:buNone/>
            </a:pPr>
            <a:r>
              <a:rPr>
                <a:solidFill>
                  <a:srgbClr val="1D4871"/>
                </a:solidFill>
                <a:uFill>
                  <a:solidFill>
                    <a:srgbClr val="1D4871"/>
                  </a:solidFill>
                </a:uFill>
              </a:rPr>
              <a:t>Instead of this deadly rhythm, we can find ourselves in the authentic classical Christian rhythm of ministry and Sabbath. This rhythm intrinsically can witness to and teach much about the Christian way.” </a:t>
            </a:r>
          </a:p>
          <a:p>
            <a:pPr marL="0" indent="0">
              <a:buClr>
                <a:srgbClr val="1D4871"/>
              </a:buClr>
              <a:buSzTx/>
              <a:buNone/>
              <a:defRPr>
                <a:solidFill>
                  <a:srgbClr val="1D4871"/>
                </a:solidFill>
                <a:uFill>
                  <a:solidFill>
                    <a:srgbClr val="1D4871"/>
                  </a:solidFill>
                </a:uFill>
              </a:defRPr>
            </a:pPr>
            <a:endParaRPr>
              <a:solidFill>
                <a:srgbClr val="1D4871"/>
              </a:solidFill>
              <a:uFill>
                <a:solidFill>
                  <a:srgbClr val="1D4871"/>
                </a:solidFill>
              </a:uFill>
            </a:endParaRPr>
          </a:p>
          <a:p>
            <a:pPr marL="0" indent="0">
              <a:buClr>
                <a:srgbClr val="1D4871"/>
              </a:buClr>
              <a:buSzTx/>
              <a:buNone/>
            </a:pPr>
            <a:r>
              <a:rPr>
                <a:solidFill>
                  <a:srgbClr val="1D4871"/>
                </a:solidFill>
                <a:uFill>
                  <a:solidFill>
                    <a:srgbClr val="1D4871"/>
                  </a:solidFill>
                </a:uFill>
              </a:rPr>
              <a:t>(Tilden Edwards. </a:t>
            </a:r>
            <a:r>
              <a:rPr b="1" i="1">
                <a:solidFill>
                  <a:srgbClr val="1D4871"/>
                </a:solidFill>
                <a:uFill>
                  <a:solidFill>
                    <a:srgbClr val="1D4871"/>
                  </a:solidFill>
                </a:uFill>
              </a:rPr>
              <a:t>Sabbath Time. </a:t>
            </a:r>
            <a:r>
              <a:rPr>
                <a:solidFill>
                  <a:srgbClr val="1D4871"/>
                </a:solidFill>
                <a:uFill>
                  <a:solidFill>
                    <a:srgbClr val="1D4871"/>
                  </a:solidFill>
                </a:uFill>
              </a:rPr>
              <a:t>Nashville, TN: The Upper Room, 1992, p. 15)</a:t>
            </a:r>
          </a:p>
        </p:txBody>
      </p:sp>
    </p:spTree>
    <p:extLst>
      <p:ext uri="{BB962C8B-B14F-4D97-AF65-F5344CB8AC3E}">
        <p14:creationId xmlns:p14="http://schemas.microsoft.com/office/powerpoint/2010/main" val="3085718175"/>
      </p:ext>
    </p:extLst>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E8C8"/>
        </a:solidFill>
        <a:effectLst/>
      </p:bgPr>
    </p:bg>
    <p:spTree>
      <p:nvGrpSpPr>
        <p:cNvPr id="1" name=""/>
        <p:cNvGrpSpPr/>
        <p:nvPr/>
      </p:nvGrpSpPr>
      <p:grpSpPr>
        <a:xfrm>
          <a:off x="0" y="0"/>
          <a:ext cx="0" cy="0"/>
          <a:chOff x="0" y="0"/>
          <a:chExt cx="0" cy="0"/>
        </a:xfrm>
      </p:grpSpPr>
      <p:sp>
        <p:nvSpPr>
          <p:cNvPr id="70" name="Shape 70"/>
          <p:cNvSpPr>
            <a:spLocks noGrp="1"/>
          </p:cNvSpPr>
          <p:nvPr>
            <p:ph type="ctrTitle"/>
          </p:nvPr>
        </p:nvSpPr>
        <p:spPr>
          <a:xfrm>
            <a:off x="685800" y="-76200"/>
            <a:ext cx="7772400" cy="1470025"/>
          </a:xfrm>
          <a:prstGeom prst="rect">
            <a:avLst/>
          </a:prstGeom>
        </p:spPr>
        <p:txBody>
          <a:bodyPr/>
          <a:lstStyle>
            <a:lvl1pPr>
              <a:defRPr>
                <a:solidFill>
                  <a:srgbClr val="5C5637"/>
                </a:solidFill>
                <a:uFill>
                  <a:solidFill>
                    <a:srgbClr val="5C5637"/>
                  </a:solidFill>
                </a:uFill>
              </a:defRPr>
            </a:lvl1pPr>
          </a:lstStyle>
          <a:p>
            <a:pPr>
              <a:defRPr>
                <a:solidFill>
                  <a:srgbClr val="000000"/>
                </a:solidFill>
                <a:uFill>
                  <a:solidFill>
                    <a:srgbClr val="000000"/>
                  </a:solidFill>
                </a:uFill>
              </a:defRPr>
            </a:pPr>
            <a:r>
              <a:rPr>
                <a:solidFill>
                  <a:srgbClr val="5C5637"/>
                </a:solidFill>
                <a:uFill>
                  <a:solidFill>
                    <a:srgbClr val="5C5637"/>
                  </a:solidFill>
                </a:uFill>
              </a:rPr>
              <a:t>A Cultural Cycle</a:t>
            </a:r>
          </a:p>
        </p:txBody>
      </p:sp>
      <p:sp>
        <p:nvSpPr>
          <p:cNvPr id="71" name="Shape 71"/>
          <p:cNvSpPr>
            <a:spLocks noGrp="1"/>
          </p:cNvSpPr>
          <p:nvPr>
            <p:ph type="subTitle" sz="quarter" idx="1"/>
          </p:nvPr>
        </p:nvSpPr>
        <p:spPr>
          <a:xfrm>
            <a:off x="1371600" y="5943600"/>
            <a:ext cx="6400800" cy="495300"/>
          </a:xfrm>
          <a:prstGeom prst="rect">
            <a:avLst/>
          </a:prstGeom>
        </p:spPr>
        <p:txBody>
          <a:bodyPr/>
          <a:lstStyle/>
          <a:p>
            <a:pPr>
              <a:lnSpc>
                <a:spcPct val="80000"/>
              </a:lnSpc>
              <a:buClr>
                <a:srgbClr val="5C5637"/>
              </a:buClr>
              <a:defRPr sz="2960"/>
            </a:pPr>
            <a:r>
              <a:rPr>
                <a:solidFill>
                  <a:srgbClr val="5C5637"/>
                </a:solidFill>
                <a:uFill>
                  <a:solidFill>
                    <a:srgbClr val="5C5637"/>
                  </a:solidFill>
                </a:uFill>
              </a:rPr>
              <a:t>Work as </a:t>
            </a:r>
            <a:r>
              <a:rPr u="sng">
                <a:solidFill>
                  <a:srgbClr val="5C5637"/>
                </a:solidFill>
                <a:uFill>
                  <a:solidFill>
                    <a:srgbClr val="5C5637"/>
                  </a:solidFill>
                </a:uFill>
              </a:rPr>
              <a:t>Demanded</a:t>
            </a:r>
            <a:r>
              <a:rPr>
                <a:solidFill>
                  <a:srgbClr val="5C5637"/>
                </a:solidFill>
                <a:uFill>
                  <a:solidFill>
                    <a:srgbClr val="5C5637"/>
                  </a:solidFill>
                </a:uFill>
              </a:rPr>
              <a:t>, Rest as </a:t>
            </a:r>
            <a:r>
              <a:rPr u="sng">
                <a:solidFill>
                  <a:srgbClr val="5C5637"/>
                </a:solidFill>
                <a:uFill>
                  <a:solidFill>
                    <a:srgbClr val="5C5637"/>
                  </a:solidFill>
                </a:uFill>
              </a:rPr>
              <a:t>Deserved</a:t>
            </a:r>
          </a:p>
        </p:txBody>
      </p:sp>
      <p:grpSp>
        <p:nvGrpSpPr>
          <p:cNvPr id="75" name="Group 75"/>
          <p:cNvGrpSpPr/>
          <p:nvPr/>
        </p:nvGrpSpPr>
        <p:grpSpPr>
          <a:xfrm>
            <a:off x="1752456" y="1676400"/>
            <a:ext cx="1524144" cy="3833573"/>
            <a:chOff x="0" y="0"/>
            <a:chExt cx="1524143" cy="3833572"/>
          </a:xfrm>
        </p:grpSpPr>
        <p:sp>
          <p:nvSpPr>
            <p:cNvPr id="72" name="Shape 72"/>
            <p:cNvSpPr/>
            <p:nvPr/>
          </p:nvSpPr>
          <p:spPr>
            <a:xfrm>
              <a:off x="0" y="1"/>
              <a:ext cx="1524143" cy="3833572"/>
            </a:xfrm>
            <a:custGeom>
              <a:avLst/>
              <a:gdLst/>
              <a:ahLst/>
              <a:cxnLst>
                <a:cxn ang="0">
                  <a:pos x="wd2" y="hd2"/>
                </a:cxn>
                <a:cxn ang="5400000">
                  <a:pos x="wd2" y="hd2"/>
                </a:cxn>
                <a:cxn ang="10800000">
                  <a:pos x="wd2" y="hd2"/>
                </a:cxn>
                <a:cxn ang="16200000">
                  <a:pos x="wd2" y="hd2"/>
                </a:cxn>
              </a:cxnLst>
              <a:rect l="0" t="0" r="r" b="b"/>
              <a:pathLst>
                <a:path w="20440" h="21600" extrusionOk="0">
                  <a:moveTo>
                    <a:pt x="2" y="9338"/>
                  </a:moveTo>
                  <a:cubicBezTo>
                    <a:pt x="2" y="13596"/>
                    <a:pt x="6307" y="17315"/>
                    <a:pt x="15330" y="18380"/>
                  </a:cubicBezTo>
                  <a:lnTo>
                    <a:pt x="15330" y="17307"/>
                  </a:lnTo>
                  <a:lnTo>
                    <a:pt x="20440" y="19750"/>
                  </a:lnTo>
                  <a:lnTo>
                    <a:pt x="15330" y="21600"/>
                  </a:lnTo>
                  <a:lnTo>
                    <a:pt x="15330" y="20527"/>
                  </a:lnTo>
                  <a:cubicBezTo>
                    <a:pt x="6307" y="19462"/>
                    <a:pt x="2" y="15743"/>
                    <a:pt x="2" y="11485"/>
                  </a:cubicBezTo>
                  <a:close/>
                  <a:moveTo>
                    <a:pt x="20440" y="2147"/>
                  </a:moveTo>
                  <a:cubicBezTo>
                    <a:pt x="10061" y="2147"/>
                    <a:pt x="1330" y="5701"/>
                    <a:pt x="137" y="10412"/>
                  </a:cubicBezTo>
                  <a:cubicBezTo>
                    <a:pt x="-1160" y="5288"/>
                    <a:pt x="6878" y="655"/>
                    <a:pt x="18091" y="62"/>
                  </a:cubicBezTo>
                  <a:cubicBezTo>
                    <a:pt x="18871" y="21"/>
                    <a:pt x="19655" y="0"/>
                    <a:pt x="20440" y="0"/>
                  </a:cubicBezTo>
                  <a:close/>
                </a:path>
              </a:pathLst>
            </a:custGeom>
            <a:solidFill>
              <a:srgbClr val="6095C9"/>
            </a:solidFill>
            <a:ln w="25400" cap="flat">
              <a:noFill/>
              <a:round/>
            </a:ln>
            <a:effectLst/>
          </p:spPr>
          <p:txBody>
            <a:bodyPr wrap="square" lIns="38100" tIns="38100" rIns="38100" bIns="38100" numCol="1" anchor="t">
              <a:noAutofit/>
            </a:bodyPr>
            <a:lstStyle/>
            <a:p>
              <a:pPr algn="ctr" defTabSz="584200" fontAlgn="auto" hangingPunct="0">
                <a:spcBef>
                  <a:spcPts val="0"/>
                </a:spcBef>
                <a:spcAft>
                  <a:spcPts val="0"/>
                </a:spcAft>
                <a:buClr>
                  <a:srgbClr val="000000"/>
                </a:buClr>
                <a:defRPr sz="4000">
                  <a:solidFill>
                    <a:srgbClr val="FFFFFF"/>
                  </a:solidFill>
                  <a:effectLst>
                    <a:outerShdw blurRad="38100" dist="12700" dir="5400000" rotWithShape="0">
                      <a:srgbClr val="000000">
                        <a:alpha val="50000"/>
                      </a:srgbClr>
                    </a:outerShdw>
                  </a:effectLst>
                  <a:uFillTx/>
                </a:defRPr>
              </a:pPr>
              <a:endParaRPr sz="4000" i="0" kern="0">
                <a:solidFill>
                  <a:srgbClr val="FFFFFF"/>
                </a:solidFill>
                <a:effectLst>
                  <a:outerShdw blurRad="38100" dist="12700" dir="5400000" rotWithShape="0">
                    <a:srgbClr val="000000">
                      <a:alpha val="50000"/>
                    </a:srgbClr>
                  </a:outerShdw>
                </a:effectLst>
                <a:latin typeface="Calibri"/>
                <a:ea typeface="Calibri"/>
                <a:cs typeface="Calibri"/>
                <a:sym typeface="Calibri"/>
              </a:endParaRPr>
            </a:p>
          </p:txBody>
        </p:sp>
        <p:sp>
          <p:nvSpPr>
            <p:cNvPr id="73" name="Shape 73"/>
            <p:cNvSpPr/>
            <p:nvPr/>
          </p:nvSpPr>
          <p:spPr>
            <a:xfrm>
              <a:off x="0" y="1"/>
              <a:ext cx="1524143" cy="1847850"/>
            </a:xfrm>
            <a:custGeom>
              <a:avLst/>
              <a:gdLst/>
              <a:ahLst/>
              <a:cxnLst>
                <a:cxn ang="0">
                  <a:pos x="wd2" y="hd2"/>
                </a:cxn>
                <a:cxn ang="5400000">
                  <a:pos x="wd2" y="hd2"/>
                </a:cxn>
                <a:cxn ang="10800000">
                  <a:pos x="wd2" y="hd2"/>
                </a:cxn>
                <a:cxn ang="16200000">
                  <a:pos x="wd2" y="hd2"/>
                </a:cxn>
              </a:cxnLst>
              <a:rect l="0" t="0" r="r" b="b"/>
              <a:pathLst>
                <a:path w="20440" h="21600" extrusionOk="0">
                  <a:moveTo>
                    <a:pt x="20440" y="4454"/>
                  </a:moveTo>
                  <a:cubicBezTo>
                    <a:pt x="10061" y="4454"/>
                    <a:pt x="1330" y="11827"/>
                    <a:pt x="137" y="21600"/>
                  </a:cubicBezTo>
                  <a:cubicBezTo>
                    <a:pt x="-1160" y="10971"/>
                    <a:pt x="6878" y="1358"/>
                    <a:pt x="18091" y="128"/>
                  </a:cubicBezTo>
                  <a:cubicBezTo>
                    <a:pt x="18871" y="43"/>
                    <a:pt x="19655" y="0"/>
                    <a:pt x="20440" y="0"/>
                  </a:cubicBezTo>
                  <a:close/>
                </a:path>
              </a:pathLst>
            </a:custGeom>
            <a:solidFill>
              <a:srgbClr val="000000">
                <a:alpha val="20000"/>
              </a:srgbClr>
            </a:solidFill>
            <a:ln w="25400" cap="flat">
              <a:noFill/>
              <a:round/>
            </a:ln>
            <a:effectLst/>
          </p:spPr>
          <p:txBody>
            <a:bodyPr wrap="square" lIns="38100" tIns="38100" rIns="38100" bIns="38100" numCol="1" anchor="t">
              <a:noAutofit/>
            </a:bodyPr>
            <a:lstStyle/>
            <a:p>
              <a:pPr algn="ctr" defTabSz="584200" fontAlgn="auto" hangingPunct="0">
                <a:spcBef>
                  <a:spcPts val="0"/>
                </a:spcBef>
                <a:spcAft>
                  <a:spcPts val="0"/>
                </a:spcAft>
                <a:buClr>
                  <a:srgbClr val="000000"/>
                </a:buClr>
                <a:defRPr sz="4000">
                  <a:solidFill>
                    <a:srgbClr val="FFFFFF"/>
                  </a:solidFill>
                  <a:effectLst>
                    <a:outerShdw blurRad="38100" dist="12700" dir="5400000" rotWithShape="0">
                      <a:srgbClr val="000000">
                        <a:alpha val="50000"/>
                      </a:srgbClr>
                    </a:outerShdw>
                  </a:effectLst>
                  <a:uFillTx/>
                </a:defRPr>
              </a:pPr>
              <a:endParaRPr sz="4000" i="0" kern="0">
                <a:solidFill>
                  <a:srgbClr val="FFFFFF"/>
                </a:solidFill>
                <a:effectLst>
                  <a:outerShdw blurRad="38100" dist="12700" dir="5400000" rotWithShape="0">
                    <a:srgbClr val="000000">
                      <a:alpha val="50000"/>
                    </a:srgbClr>
                  </a:outerShdw>
                </a:effectLst>
                <a:latin typeface="Calibri"/>
                <a:ea typeface="Calibri"/>
                <a:cs typeface="Calibri"/>
                <a:sym typeface="Calibri"/>
              </a:endParaRPr>
            </a:p>
          </p:txBody>
        </p:sp>
        <p:sp>
          <p:nvSpPr>
            <p:cNvPr id="74" name="Shape 74"/>
            <p:cNvSpPr/>
            <p:nvPr/>
          </p:nvSpPr>
          <p:spPr>
            <a:xfrm>
              <a:off x="143" y="0"/>
              <a:ext cx="1524001" cy="3833573"/>
            </a:xfrm>
            <a:custGeom>
              <a:avLst/>
              <a:gdLst/>
              <a:ahLst/>
              <a:cxnLst>
                <a:cxn ang="0">
                  <a:pos x="wd2" y="hd2"/>
                </a:cxn>
                <a:cxn ang="5400000">
                  <a:pos x="wd2" y="hd2"/>
                </a:cxn>
                <a:cxn ang="10800000">
                  <a:pos x="wd2" y="hd2"/>
                </a:cxn>
                <a:cxn ang="16200000">
                  <a:pos x="wd2" y="hd2"/>
                </a:cxn>
              </a:cxnLst>
              <a:rect l="0" t="0" r="r" b="b"/>
              <a:pathLst>
                <a:path w="21600" h="21600" extrusionOk="0">
                  <a:moveTo>
                    <a:pt x="0" y="9338"/>
                  </a:moveTo>
                  <a:cubicBezTo>
                    <a:pt x="0" y="13596"/>
                    <a:pt x="6663" y="17315"/>
                    <a:pt x="16200" y="18380"/>
                  </a:cubicBezTo>
                  <a:lnTo>
                    <a:pt x="16200" y="17307"/>
                  </a:lnTo>
                  <a:lnTo>
                    <a:pt x="21600" y="19750"/>
                  </a:lnTo>
                  <a:lnTo>
                    <a:pt x="16200" y="21600"/>
                  </a:lnTo>
                  <a:lnTo>
                    <a:pt x="16200" y="20527"/>
                  </a:lnTo>
                  <a:cubicBezTo>
                    <a:pt x="6663" y="19462"/>
                    <a:pt x="0" y="15743"/>
                    <a:pt x="0" y="11485"/>
                  </a:cubicBezTo>
                  <a:lnTo>
                    <a:pt x="0" y="9338"/>
                  </a:lnTo>
                  <a:cubicBezTo>
                    <a:pt x="0" y="4181"/>
                    <a:pt x="9671" y="0"/>
                    <a:pt x="21600" y="0"/>
                  </a:cubicBezTo>
                  <a:lnTo>
                    <a:pt x="21600" y="2147"/>
                  </a:lnTo>
                  <a:cubicBezTo>
                    <a:pt x="10631" y="2147"/>
                    <a:pt x="1404" y="5701"/>
                    <a:pt x="143" y="10412"/>
                  </a:cubicBezTo>
                </a:path>
              </a:pathLst>
            </a:custGeom>
            <a:noFill/>
            <a:ln w="25400" cap="flat">
              <a:solidFill>
                <a:srgbClr val="49729C"/>
              </a:solidFill>
              <a:prstDash val="solid"/>
              <a:round/>
            </a:ln>
            <a:effectLst/>
          </p:spPr>
          <p:txBody>
            <a:bodyPr wrap="square" lIns="38100" tIns="38100" rIns="38100" bIns="38100" numCol="1" anchor="t">
              <a:noAutofit/>
            </a:bodyPr>
            <a:lstStyle/>
            <a:p>
              <a:pPr algn="ctr" defTabSz="584200" fontAlgn="auto" hangingPunct="0">
                <a:spcBef>
                  <a:spcPts val="0"/>
                </a:spcBef>
                <a:spcAft>
                  <a:spcPts val="0"/>
                </a:spcAft>
                <a:buClr>
                  <a:srgbClr val="000000"/>
                </a:buClr>
                <a:defRPr sz="4000">
                  <a:solidFill>
                    <a:srgbClr val="FFFFFF"/>
                  </a:solidFill>
                  <a:effectLst>
                    <a:outerShdw blurRad="38100" dist="12700" dir="5400000" rotWithShape="0">
                      <a:srgbClr val="000000">
                        <a:alpha val="50000"/>
                      </a:srgbClr>
                    </a:outerShdw>
                  </a:effectLst>
                  <a:uFillTx/>
                </a:defRPr>
              </a:pPr>
              <a:endParaRPr sz="4000" i="0" kern="0">
                <a:solidFill>
                  <a:srgbClr val="FFFFFF"/>
                </a:solidFill>
                <a:effectLst>
                  <a:outerShdw blurRad="38100" dist="12700" dir="5400000" rotWithShape="0">
                    <a:srgbClr val="000000">
                      <a:alpha val="50000"/>
                    </a:srgbClr>
                  </a:outerShdw>
                </a:effectLst>
                <a:latin typeface="Calibri"/>
                <a:ea typeface="Calibri"/>
                <a:cs typeface="Calibri"/>
                <a:sym typeface="Calibri"/>
              </a:endParaRPr>
            </a:p>
          </p:txBody>
        </p:sp>
      </p:grpSp>
      <p:grpSp>
        <p:nvGrpSpPr>
          <p:cNvPr id="79" name="Group 79"/>
          <p:cNvGrpSpPr/>
          <p:nvPr/>
        </p:nvGrpSpPr>
        <p:grpSpPr>
          <a:xfrm rot="10800000">
            <a:off x="5867399" y="1500427"/>
            <a:ext cx="1524144" cy="3833573"/>
            <a:chOff x="0" y="0"/>
            <a:chExt cx="1524142" cy="3833572"/>
          </a:xfrm>
        </p:grpSpPr>
        <p:sp>
          <p:nvSpPr>
            <p:cNvPr id="76" name="Shape 76"/>
            <p:cNvSpPr/>
            <p:nvPr/>
          </p:nvSpPr>
          <p:spPr>
            <a:xfrm>
              <a:off x="0" y="1"/>
              <a:ext cx="1524143" cy="3833572"/>
            </a:xfrm>
            <a:custGeom>
              <a:avLst/>
              <a:gdLst/>
              <a:ahLst/>
              <a:cxnLst>
                <a:cxn ang="0">
                  <a:pos x="wd2" y="hd2"/>
                </a:cxn>
                <a:cxn ang="5400000">
                  <a:pos x="wd2" y="hd2"/>
                </a:cxn>
                <a:cxn ang="10800000">
                  <a:pos x="wd2" y="hd2"/>
                </a:cxn>
                <a:cxn ang="16200000">
                  <a:pos x="wd2" y="hd2"/>
                </a:cxn>
              </a:cxnLst>
              <a:rect l="0" t="0" r="r" b="b"/>
              <a:pathLst>
                <a:path w="20440" h="21600" extrusionOk="0">
                  <a:moveTo>
                    <a:pt x="2" y="9338"/>
                  </a:moveTo>
                  <a:cubicBezTo>
                    <a:pt x="2" y="13596"/>
                    <a:pt x="6307" y="17315"/>
                    <a:pt x="15330" y="18380"/>
                  </a:cubicBezTo>
                  <a:lnTo>
                    <a:pt x="15330" y="17307"/>
                  </a:lnTo>
                  <a:lnTo>
                    <a:pt x="20440" y="19750"/>
                  </a:lnTo>
                  <a:lnTo>
                    <a:pt x="15330" y="21600"/>
                  </a:lnTo>
                  <a:lnTo>
                    <a:pt x="15330" y="20527"/>
                  </a:lnTo>
                  <a:cubicBezTo>
                    <a:pt x="6307" y="19462"/>
                    <a:pt x="2" y="15743"/>
                    <a:pt x="2" y="11485"/>
                  </a:cubicBezTo>
                  <a:close/>
                  <a:moveTo>
                    <a:pt x="20440" y="2147"/>
                  </a:moveTo>
                  <a:cubicBezTo>
                    <a:pt x="10061" y="2147"/>
                    <a:pt x="1330" y="5701"/>
                    <a:pt x="137" y="10412"/>
                  </a:cubicBezTo>
                  <a:cubicBezTo>
                    <a:pt x="-1160" y="5288"/>
                    <a:pt x="6878" y="655"/>
                    <a:pt x="18091" y="62"/>
                  </a:cubicBezTo>
                  <a:cubicBezTo>
                    <a:pt x="18871" y="21"/>
                    <a:pt x="19655" y="0"/>
                    <a:pt x="20440" y="0"/>
                  </a:cubicBezTo>
                  <a:close/>
                </a:path>
              </a:pathLst>
            </a:custGeom>
            <a:solidFill>
              <a:srgbClr val="6095C9"/>
            </a:solidFill>
            <a:ln w="25400" cap="flat">
              <a:noFill/>
              <a:round/>
            </a:ln>
            <a:effectLst/>
          </p:spPr>
          <p:txBody>
            <a:bodyPr wrap="square" lIns="38100" tIns="38100" rIns="38100" bIns="38100" numCol="1" anchor="t">
              <a:noAutofit/>
            </a:bodyPr>
            <a:lstStyle/>
            <a:p>
              <a:pPr algn="ctr" defTabSz="584200" fontAlgn="auto" hangingPunct="0">
                <a:spcBef>
                  <a:spcPts val="0"/>
                </a:spcBef>
                <a:spcAft>
                  <a:spcPts val="0"/>
                </a:spcAft>
                <a:buClr>
                  <a:srgbClr val="000000"/>
                </a:buClr>
                <a:defRPr sz="4000">
                  <a:solidFill>
                    <a:srgbClr val="FFFFFF"/>
                  </a:solidFill>
                  <a:effectLst>
                    <a:outerShdw blurRad="38100" dist="12700" dir="5400000" rotWithShape="0">
                      <a:srgbClr val="000000">
                        <a:alpha val="50000"/>
                      </a:srgbClr>
                    </a:outerShdw>
                  </a:effectLst>
                  <a:uFillTx/>
                </a:defRPr>
              </a:pPr>
              <a:endParaRPr sz="4000" i="0" kern="0">
                <a:solidFill>
                  <a:srgbClr val="FFFFFF"/>
                </a:solidFill>
                <a:effectLst>
                  <a:outerShdw blurRad="38100" dist="12700" dir="5400000" rotWithShape="0">
                    <a:srgbClr val="000000">
                      <a:alpha val="50000"/>
                    </a:srgbClr>
                  </a:outerShdw>
                </a:effectLst>
                <a:latin typeface="Calibri"/>
                <a:ea typeface="Calibri"/>
                <a:cs typeface="Calibri"/>
                <a:sym typeface="Calibri"/>
              </a:endParaRPr>
            </a:p>
          </p:txBody>
        </p:sp>
        <p:sp>
          <p:nvSpPr>
            <p:cNvPr id="77" name="Shape 77"/>
            <p:cNvSpPr/>
            <p:nvPr/>
          </p:nvSpPr>
          <p:spPr>
            <a:xfrm>
              <a:off x="0" y="1"/>
              <a:ext cx="1524143" cy="1847850"/>
            </a:xfrm>
            <a:custGeom>
              <a:avLst/>
              <a:gdLst/>
              <a:ahLst/>
              <a:cxnLst>
                <a:cxn ang="0">
                  <a:pos x="wd2" y="hd2"/>
                </a:cxn>
                <a:cxn ang="5400000">
                  <a:pos x="wd2" y="hd2"/>
                </a:cxn>
                <a:cxn ang="10800000">
                  <a:pos x="wd2" y="hd2"/>
                </a:cxn>
                <a:cxn ang="16200000">
                  <a:pos x="wd2" y="hd2"/>
                </a:cxn>
              </a:cxnLst>
              <a:rect l="0" t="0" r="r" b="b"/>
              <a:pathLst>
                <a:path w="20440" h="21600" extrusionOk="0">
                  <a:moveTo>
                    <a:pt x="20440" y="4454"/>
                  </a:moveTo>
                  <a:cubicBezTo>
                    <a:pt x="10061" y="4454"/>
                    <a:pt x="1330" y="11827"/>
                    <a:pt x="137" y="21600"/>
                  </a:cubicBezTo>
                  <a:cubicBezTo>
                    <a:pt x="-1160" y="10971"/>
                    <a:pt x="6878" y="1358"/>
                    <a:pt x="18091" y="128"/>
                  </a:cubicBezTo>
                  <a:cubicBezTo>
                    <a:pt x="18871" y="43"/>
                    <a:pt x="19655" y="0"/>
                    <a:pt x="20440" y="0"/>
                  </a:cubicBezTo>
                  <a:close/>
                </a:path>
              </a:pathLst>
            </a:custGeom>
            <a:solidFill>
              <a:srgbClr val="000000">
                <a:alpha val="20000"/>
              </a:srgbClr>
            </a:solidFill>
            <a:ln w="25400" cap="flat">
              <a:noFill/>
              <a:round/>
            </a:ln>
            <a:effectLst/>
          </p:spPr>
          <p:txBody>
            <a:bodyPr wrap="square" lIns="38100" tIns="38100" rIns="38100" bIns="38100" numCol="1" anchor="t">
              <a:noAutofit/>
            </a:bodyPr>
            <a:lstStyle/>
            <a:p>
              <a:pPr algn="ctr" defTabSz="584200" fontAlgn="auto" hangingPunct="0">
                <a:spcBef>
                  <a:spcPts val="0"/>
                </a:spcBef>
                <a:spcAft>
                  <a:spcPts val="0"/>
                </a:spcAft>
                <a:buClr>
                  <a:srgbClr val="000000"/>
                </a:buClr>
                <a:defRPr sz="4000">
                  <a:solidFill>
                    <a:srgbClr val="FFFFFF"/>
                  </a:solidFill>
                  <a:effectLst>
                    <a:outerShdw blurRad="38100" dist="12700" dir="5400000" rotWithShape="0">
                      <a:srgbClr val="000000">
                        <a:alpha val="50000"/>
                      </a:srgbClr>
                    </a:outerShdw>
                  </a:effectLst>
                  <a:uFillTx/>
                </a:defRPr>
              </a:pPr>
              <a:endParaRPr sz="4000" i="0" kern="0">
                <a:solidFill>
                  <a:srgbClr val="FFFFFF"/>
                </a:solidFill>
                <a:effectLst>
                  <a:outerShdw blurRad="38100" dist="12700" dir="5400000" rotWithShape="0">
                    <a:srgbClr val="000000">
                      <a:alpha val="50000"/>
                    </a:srgbClr>
                  </a:outerShdw>
                </a:effectLst>
                <a:latin typeface="Calibri"/>
                <a:ea typeface="Calibri"/>
                <a:cs typeface="Calibri"/>
                <a:sym typeface="Calibri"/>
              </a:endParaRPr>
            </a:p>
          </p:txBody>
        </p:sp>
        <p:sp>
          <p:nvSpPr>
            <p:cNvPr id="78" name="Shape 78"/>
            <p:cNvSpPr/>
            <p:nvPr/>
          </p:nvSpPr>
          <p:spPr>
            <a:xfrm>
              <a:off x="142" y="0"/>
              <a:ext cx="1524001" cy="3833573"/>
            </a:xfrm>
            <a:custGeom>
              <a:avLst/>
              <a:gdLst/>
              <a:ahLst/>
              <a:cxnLst>
                <a:cxn ang="0">
                  <a:pos x="wd2" y="hd2"/>
                </a:cxn>
                <a:cxn ang="5400000">
                  <a:pos x="wd2" y="hd2"/>
                </a:cxn>
                <a:cxn ang="10800000">
                  <a:pos x="wd2" y="hd2"/>
                </a:cxn>
                <a:cxn ang="16200000">
                  <a:pos x="wd2" y="hd2"/>
                </a:cxn>
              </a:cxnLst>
              <a:rect l="0" t="0" r="r" b="b"/>
              <a:pathLst>
                <a:path w="21600" h="21600" extrusionOk="0">
                  <a:moveTo>
                    <a:pt x="0" y="9338"/>
                  </a:moveTo>
                  <a:cubicBezTo>
                    <a:pt x="0" y="13596"/>
                    <a:pt x="6663" y="17315"/>
                    <a:pt x="16200" y="18380"/>
                  </a:cubicBezTo>
                  <a:lnTo>
                    <a:pt x="16200" y="17307"/>
                  </a:lnTo>
                  <a:lnTo>
                    <a:pt x="21600" y="19750"/>
                  </a:lnTo>
                  <a:lnTo>
                    <a:pt x="16200" y="21600"/>
                  </a:lnTo>
                  <a:lnTo>
                    <a:pt x="16200" y="20527"/>
                  </a:lnTo>
                  <a:cubicBezTo>
                    <a:pt x="6663" y="19462"/>
                    <a:pt x="0" y="15743"/>
                    <a:pt x="0" y="11485"/>
                  </a:cubicBezTo>
                  <a:lnTo>
                    <a:pt x="0" y="9338"/>
                  </a:lnTo>
                  <a:cubicBezTo>
                    <a:pt x="0" y="4181"/>
                    <a:pt x="9671" y="0"/>
                    <a:pt x="21600" y="0"/>
                  </a:cubicBezTo>
                  <a:lnTo>
                    <a:pt x="21600" y="2147"/>
                  </a:lnTo>
                  <a:cubicBezTo>
                    <a:pt x="10631" y="2147"/>
                    <a:pt x="1404" y="5701"/>
                    <a:pt x="143" y="10412"/>
                  </a:cubicBezTo>
                </a:path>
              </a:pathLst>
            </a:custGeom>
            <a:noFill/>
            <a:ln w="25400" cap="flat">
              <a:solidFill>
                <a:srgbClr val="49729C"/>
              </a:solidFill>
              <a:prstDash val="solid"/>
              <a:round/>
            </a:ln>
            <a:effectLst/>
          </p:spPr>
          <p:txBody>
            <a:bodyPr wrap="square" lIns="38100" tIns="38100" rIns="38100" bIns="38100" numCol="1" anchor="t">
              <a:noAutofit/>
            </a:bodyPr>
            <a:lstStyle/>
            <a:p>
              <a:pPr algn="ctr" defTabSz="584200" fontAlgn="auto" hangingPunct="0">
                <a:spcBef>
                  <a:spcPts val="0"/>
                </a:spcBef>
                <a:spcAft>
                  <a:spcPts val="0"/>
                </a:spcAft>
                <a:buClr>
                  <a:srgbClr val="000000"/>
                </a:buClr>
                <a:defRPr sz="4000">
                  <a:solidFill>
                    <a:srgbClr val="FFFFFF"/>
                  </a:solidFill>
                  <a:effectLst>
                    <a:outerShdw blurRad="38100" dist="12700" dir="5400000" rotWithShape="0">
                      <a:srgbClr val="000000">
                        <a:alpha val="50000"/>
                      </a:srgbClr>
                    </a:outerShdw>
                  </a:effectLst>
                  <a:uFillTx/>
                </a:defRPr>
              </a:pPr>
              <a:endParaRPr sz="4000" i="0" kern="0">
                <a:solidFill>
                  <a:srgbClr val="FFFFFF"/>
                </a:solidFill>
                <a:effectLst>
                  <a:outerShdw blurRad="38100" dist="12700" dir="5400000" rotWithShape="0">
                    <a:srgbClr val="000000">
                      <a:alpha val="50000"/>
                    </a:srgbClr>
                  </a:outerShdw>
                </a:effectLst>
                <a:latin typeface="Calibri"/>
                <a:ea typeface="Calibri"/>
                <a:cs typeface="Calibri"/>
                <a:sym typeface="Calibri"/>
              </a:endParaRPr>
            </a:p>
          </p:txBody>
        </p:sp>
      </p:grpSp>
      <p:sp>
        <p:nvSpPr>
          <p:cNvPr id="80" name="Shape 80"/>
          <p:cNvSpPr/>
          <p:nvPr/>
        </p:nvSpPr>
        <p:spPr>
          <a:xfrm>
            <a:off x="3276599" y="1295400"/>
            <a:ext cx="2603501" cy="965200"/>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p>
            <a:pPr algn="ctr" defTabSz="457200" fontAlgn="auto" hangingPunct="0">
              <a:spcBef>
                <a:spcPts val="0"/>
              </a:spcBef>
              <a:spcAft>
                <a:spcPts val="0"/>
              </a:spcAft>
              <a:buClr>
                <a:srgbClr val="5C5637"/>
              </a:buClr>
            </a:pPr>
            <a:r>
              <a:rPr sz="2800" i="0" kern="0">
                <a:solidFill>
                  <a:srgbClr val="5C5637"/>
                </a:solidFill>
                <a:uFill>
                  <a:solidFill>
                    <a:srgbClr val="5C5637"/>
                  </a:solidFill>
                </a:uFill>
                <a:latin typeface="Calibri"/>
                <a:ea typeface="Calibri"/>
                <a:cs typeface="Calibri"/>
                <a:sym typeface="Calibri"/>
              </a:rPr>
              <a:t>Driven </a:t>
            </a:r>
          </a:p>
          <a:p>
            <a:pPr algn="ctr" defTabSz="457200" fontAlgn="auto" hangingPunct="0">
              <a:spcBef>
                <a:spcPts val="0"/>
              </a:spcBef>
              <a:spcAft>
                <a:spcPts val="0"/>
              </a:spcAft>
              <a:buClr>
                <a:srgbClr val="5C5637"/>
              </a:buClr>
            </a:pPr>
            <a:r>
              <a:rPr sz="2800" i="0" u="sng" kern="0">
                <a:solidFill>
                  <a:srgbClr val="5C5637"/>
                </a:solidFill>
                <a:uFill>
                  <a:solidFill>
                    <a:srgbClr val="5C5637"/>
                  </a:solidFill>
                </a:uFill>
                <a:latin typeface="Calibri"/>
                <a:ea typeface="Calibri"/>
                <a:cs typeface="Calibri"/>
                <a:sym typeface="Calibri"/>
              </a:rPr>
              <a:t>Achievement</a:t>
            </a:r>
          </a:p>
        </p:txBody>
      </p:sp>
      <p:sp>
        <p:nvSpPr>
          <p:cNvPr id="81" name="Shape 81"/>
          <p:cNvSpPr/>
          <p:nvPr/>
        </p:nvSpPr>
        <p:spPr>
          <a:xfrm>
            <a:off x="3276599" y="4760893"/>
            <a:ext cx="2603501" cy="96520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p>
            <a:pPr algn="ctr" defTabSz="457200" fontAlgn="auto" hangingPunct="0">
              <a:spcBef>
                <a:spcPts val="0"/>
              </a:spcBef>
              <a:spcAft>
                <a:spcPts val="0"/>
              </a:spcAft>
              <a:buClr>
                <a:srgbClr val="5C5637"/>
              </a:buClr>
            </a:pPr>
            <a:r>
              <a:rPr sz="2800" i="0" kern="0">
                <a:solidFill>
                  <a:srgbClr val="5C5637"/>
                </a:solidFill>
                <a:uFill>
                  <a:solidFill>
                    <a:srgbClr val="5C5637"/>
                  </a:solidFill>
                </a:uFill>
                <a:latin typeface="Calibri"/>
                <a:ea typeface="Calibri"/>
                <a:cs typeface="Calibri"/>
                <a:sym typeface="Calibri"/>
              </a:rPr>
              <a:t>Mind-Numbing </a:t>
            </a:r>
            <a:r>
              <a:rPr sz="2800" i="0" u="sng" kern="0">
                <a:solidFill>
                  <a:srgbClr val="5C5637"/>
                </a:solidFill>
                <a:uFill>
                  <a:solidFill>
                    <a:srgbClr val="5C5637"/>
                  </a:solidFill>
                </a:uFill>
                <a:latin typeface="Calibri"/>
                <a:ea typeface="Calibri"/>
                <a:cs typeface="Calibri"/>
                <a:sym typeface="Calibri"/>
              </a:rPr>
              <a:t>Escape</a:t>
            </a:r>
          </a:p>
        </p:txBody>
      </p:sp>
      <p:sp>
        <p:nvSpPr>
          <p:cNvPr id="82" name="Shape 82"/>
          <p:cNvSpPr/>
          <p:nvPr/>
        </p:nvSpPr>
        <p:spPr>
          <a:xfrm>
            <a:off x="3276599" y="2743200"/>
            <a:ext cx="2603501" cy="762000"/>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lgn="ctr">
              <a:buClr>
                <a:srgbClr val="A59A66"/>
              </a:buClr>
              <a:defRPr sz="4400" i="1">
                <a:solidFill>
                  <a:srgbClr val="A59A66"/>
                </a:solidFill>
                <a:uFill>
                  <a:solidFill>
                    <a:srgbClr val="A59A66"/>
                  </a:solidFill>
                </a:uFill>
              </a:defRPr>
            </a:lvl1pPr>
          </a:lstStyle>
          <a:p>
            <a:pPr defTabSz="457200" fontAlgn="auto" hangingPunct="0">
              <a:spcBef>
                <a:spcPts val="0"/>
              </a:spcBef>
              <a:spcAft>
                <a:spcPts val="0"/>
              </a:spcAft>
              <a:defRPr sz="1800" i="0">
                <a:solidFill>
                  <a:srgbClr val="000000"/>
                </a:solidFill>
                <a:uFill>
                  <a:solidFill>
                    <a:srgbClr val="000000"/>
                  </a:solidFill>
                </a:uFill>
              </a:defRPr>
            </a:pPr>
            <a:r>
              <a:rPr kern="0">
                <a:latin typeface="Calibri"/>
                <a:ea typeface="Calibri"/>
                <a:cs typeface="Calibri"/>
                <a:sym typeface="Calibri"/>
              </a:rPr>
              <a:t>Anxiety</a:t>
            </a:r>
          </a:p>
        </p:txBody>
      </p:sp>
      <p:sp>
        <p:nvSpPr>
          <p:cNvPr id="83" name="Shape 83"/>
          <p:cNvSpPr/>
          <p:nvPr/>
        </p:nvSpPr>
        <p:spPr>
          <a:xfrm>
            <a:off x="2209800" y="3810000"/>
            <a:ext cx="4737100" cy="444500"/>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lgn="ctr">
              <a:buClr>
                <a:srgbClr val="1D4871"/>
              </a:buClr>
              <a:defRPr sz="2400">
                <a:solidFill>
                  <a:srgbClr val="1D4871"/>
                </a:solidFill>
                <a:uFill>
                  <a:solidFill>
                    <a:srgbClr val="1D4871"/>
                  </a:solidFill>
                </a:uFill>
              </a:defRPr>
            </a:lvl1pPr>
          </a:lstStyle>
          <a:p>
            <a:pPr defTabSz="457200" fontAlgn="auto" hangingPunct="0">
              <a:spcBef>
                <a:spcPts val="0"/>
              </a:spcBef>
              <a:spcAft>
                <a:spcPts val="0"/>
              </a:spcAft>
              <a:defRPr sz="1800">
                <a:solidFill>
                  <a:srgbClr val="000000"/>
                </a:solidFill>
                <a:uFill>
                  <a:solidFill>
                    <a:srgbClr val="000000"/>
                  </a:solidFill>
                </a:uFill>
              </a:defRPr>
            </a:pPr>
            <a:r>
              <a:rPr i="0" kern="0">
                <a:latin typeface="Calibri"/>
                <a:ea typeface="Calibri"/>
                <a:cs typeface="Calibri"/>
                <a:sym typeface="Calibri"/>
              </a:rPr>
              <a:t>A Vicious Cycle of UNgrace</a:t>
            </a:r>
          </a:p>
        </p:txBody>
      </p:sp>
    </p:spTree>
    <p:extLst>
      <p:ext uri="{BB962C8B-B14F-4D97-AF65-F5344CB8AC3E}">
        <p14:creationId xmlns:p14="http://schemas.microsoft.com/office/powerpoint/2010/main" val="4232064067"/>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80"/>
                                        </p:tgtEl>
                                        <p:attrNameLst>
                                          <p:attrName>style.visibility</p:attrName>
                                        </p:attrNameLst>
                                      </p:cBhvr>
                                      <p:to>
                                        <p:strVal val="visible"/>
                                      </p:to>
                                    </p:set>
                                    <p:animEffect transition="in" filter="dissolve">
                                      <p:cBhvr>
                                        <p:cTn id="7" dur="10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81"/>
                                        </p:tgtEl>
                                        <p:attrNameLst>
                                          <p:attrName>style.visibility</p:attrName>
                                        </p:attrNameLst>
                                      </p:cBhvr>
                                      <p:to>
                                        <p:strVal val="visible"/>
                                      </p:to>
                                    </p:set>
                                    <p:animEffect transition="in" filter="dissolve">
                                      <p:cBhvr>
                                        <p:cTn id="12" dur="10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p:tmAbs val="0"/>
                                  </p:iterate>
                                  <p:childTnLst>
                                    <p:set>
                                      <p:cBhvr>
                                        <p:cTn id="16" fill="hold"/>
                                        <p:tgtEl>
                                          <p:spTgt spid="82"/>
                                        </p:tgtEl>
                                        <p:attrNameLst>
                                          <p:attrName>style.visibility</p:attrName>
                                        </p:attrNameLst>
                                      </p:cBhvr>
                                      <p:to>
                                        <p:strVal val="visible"/>
                                      </p:to>
                                    </p:set>
                                    <p:anim calcmode="lin" valueType="num">
                                      <p:cBhvr>
                                        <p:cTn id="17" dur="500" fill="hold"/>
                                        <p:tgtEl>
                                          <p:spTgt spid="82"/>
                                        </p:tgtEl>
                                        <p:attrNameLst>
                                          <p:attrName>ppt_x</p:attrName>
                                        </p:attrNameLst>
                                      </p:cBhvr>
                                      <p:tavLst>
                                        <p:tav tm="0">
                                          <p:val>
                                            <p:strVal val="#ppt_x"/>
                                          </p:val>
                                        </p:tav>
                                        <p:tav tm="100000">
                                          <p:val>
                                            <p:strVal val="#ppt_x"/>
                                          </p:val>
                                        </p:tav>
                                      </p:tavLst>
                                    </p:anim>
                                    <p:anim calcmode="lin" valueType="num">
                                      <p:cBhvr>
                                        <p:cTn id="18"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p:tmAbs val="0"/>
                                  </p:iterate>
                                  <p:childTnLst>
                                    <p:set>
                                      <p:cBhvr>
                                        <p:cTn id="22" fill="hold"/>
                                        <p:tgtEl>
                                          <p:spTgt spid="71">
                                            <p:bg/>
                                          </p:spTgt>
                                        </p:tgtEl>
                                        <p:attrNameLst>
                                          <p:attrName>style.visibility</p:attrName>
                                        </p:attrNameLst>
                                      </p:cBhvr>
                                      <p:to>
                                        <p:strVal val="visible"/>
                                      </p:to>
                                    </p:set>
                                    <p:anim calcmode="lin" valueType="num">
                                      <p:cBhvr>
                                        <p:cTn id="23" dur="500" fill="hold"/>
                                        <p:tgtEl>
                                          <p:spTgt spid="71">
                                            <p:bg/>
                                          </p:spTgt>
                                        </p:tgtEl>
                                        <p:attrNameLst>
                                          <p:attrName>ppt_x</p:attrName>
                                        </p:attrNameLst>
                                      </p:cBhvr>
                                      <p:tavLst>
                                        <p:tav tm="0">
                                          <p:val>
                                            <p:strVal val="#ppt_x"/>
                                          </p:val>
                                        </p:tav>
                                        <p:tav tm="100000">
                                          <p:val>
                                            <p:strVal val="#ppt_x"/>
                                          </p:val>
                                        </p:tav>
                                      </p:tavLst>
                                    </p:anim>
                                    <p:anim calcmode="lin" valueType="num">
                                      <p:cBhvr>
                                        <p:cTn id="24" dur="500" fill="hold"/>
                                        <p:tgtEl>
                                          <p:spTgt spid="71">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iterate>
                                    <p:tmAbs val="0"/>
                                  </p:iterate>
                                  <p:childTnLst>
                                    <p:set>
                                      <p:cBhvr>
                                        <p:cTn id="26" fill="hold"/>
                                        <p:tgtEl>
                                          <p:spTgt spid="71">
                                            <p:txEl>
                                              <p:pRg st="0" end="0"/>
                                            </p:txEl>
                                          </p:spTgt>
                                        </p:tgtEl>
                                        <p:attrNameLst>
                                          <p:attrName>style.visibility</p:attrName>
                                        </p:attrNameLst>
                                      </p:cBhvr>
                                      <p:to>
                                        <p:strVal val="visible"/>
                                      </p:to>
                                    </p:set>
                                    <p:anim calcmode="lin" valueType="num">
                                      <p:cBhvr>
                                        <p:cTn id="27"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iterate>
                                    <p:tmAbs val="0"/>
                                  </p:iterate>
                                  <p:childTnLst>
                                    <p:set>
                                      <p:cBhvr>
                                        <p:cTn id="32" fill="hold"/>
                                        <p:tgtEl>
                                          <p:spTgt spid="83"/>
                                        </p:tgtEl>
                                        <p:attrNameLst>
                                          <p:attrName>style.visibility</p:attrName>
                                        </p:attrNameLst>
                                      </p:cBhvr>
                                      <p:to>
                                        <p:strVal val="visible"/>
                                      </p:to>
                                    </p:set>
                                    <p:anim calcmode="lin" valueType="num">
                                      <p:cBhvr>
                                        <p:cTn id="33" dur="500" fill="hold"/>
                                        <p:tgtEl>
                                          <p:spTgt spid="83"/>
                                        </p:tgtEl>
                                        <p:attrNameLst>
                                          <p:attrName>ppt_x</p:attrName>
                                        </p:attrNameLst>
                                      </p:cBhvr>
                                      <p:tavLst>
                                        <p:tav tm="0">
                                          <p:val>
                                            <p:strVal val="#ppt_x"/>
                                          </p:val>
                                        </p:tav>
                                        <p:tav tm="100000">
                                          <p:val>
                                            <p:strVal val="#ppt_x"/>
                                          </p:val>
                                        </p:tav>
                                      </p:tavLst>
                                    </p:anim>
                                    <p:anim calcmode="lin" valueType="num">
                                      <p:cBhvr>
                                        <p:cTn id="34"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uild="p" animBg="1" advAuto="0"/>
      <p:bldP spid="80" grpId="0" animBg="1" advAuto="0"/>
      <p:bldP spid="81" grpId="0" animBg="1" advAuto="0"/>
      <p:bldP spid="82" grpId="0" animBg="1" advAuto="0"/>
      <p:bldP spid="83" grpId="0" animBg="1" advAuto="0"/>
    </p:bldLst>
  </p:timing>
</p:sld>
</file>

<file path=ppt/theme/_rels/theme37.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
            <a:srgbClr val="000000"/>
          </a:buClr>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
            <a:srgbClr val="000000"/>
          </a:buClr>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81567</TotalTime>
  <Words>1383</Words>
  <Application>Microsoft Macintosh PowerPoint</Application>
  <PresentationFormat>On-screen Show (4:3)</PresentationFormat>
  <Paragraphs>111</Paragraphs>
  <Slides>20</Slides>
  <Notes>13</Notes>
  <HiddenSlides>0</HiddenSlides>
  <MMClips>0</MMClips>
  <ScaleCrop>false</ScaleCrop>
  <HeadingPairs>
    <vt:vector size="4" baseType="variant">
      <vt:variant>
        <vt:lpstr>Theme</vt:lpstr>
      </vt:variant>
      <vt:variant>
        <vt:i4>37</vt:i4>
      </vt:variant>
      <vt:variant>
        <vt:lpstr>Slide Titles</vt:lpstr>
      </vt:variant>
      <vt:variant>
        <vt:i4>20</vt:i4>
      </vt:variant>
    </vt:vector>
  </HeadingPairs>
  <TitlesOfParts>
    <vt:vector size="57"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2_Normal</vt:lpstr>
      <vt:lpstr>33_Default Design</vt:lpstr>
      <vt:lpstr>35_Default Design</vt:lpstr>
      <vt:lpstr>White</vt:lpstr>
      <vt:lpstr>PowerPoint Presentation</vt:lpstr>
      <vt:lpstr>Enter His Rest</vt:lpstr>
      <vt:lpstr>Hebrews 4:9-11</vt:lpstr>
      <vt:lpstr>The Overworked American  </vt:lpstr>
      <vt:lpstr>The Overworked American  </vt:lpstr>
      <vt:lpstr>What Might Be Our Greatest Leadership Challenge?</vt:lpstr>
      <vt:lpstr>The Biblical Gift of Sabbath</vt:lpstr>
      <vt:lpstr>The Biblical Gift of Sabbath</vt:lpstr>
      <vt:lpstr>A Cultural Cycle</vt:lpstr>
      <vt:lpstr>A Biblical Cycle</vt:lpstr>
      <vt:lpstr>Prepared Beforehand by God</vt:lpstr>
      <vt:lpstr>Eugene Peterson on Sabbath</vt:lpstr>
      <vt:lpstr>Eugene Peterson on Sabbath</vt:lpstr>
      <vt:lpstr>Our “Day” for Rest Starts Today</vt:lpstr>
      <vt:lpstr>Our “Not Yets”</vt:lpstr>
      <vt:lpstr>Wayne Muller on Sabbath</vt:lpstr>
      <vt:lpstr>So What Might God’s Invitation Be to Us Today?</vt:lpstr>
      <vt:lpstr>Alan Fadling  An Unhurried Life:  Following Jesus' Rhythms of Work and Rest Intervarsity Press, 2013</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3506</cp:revision>
  <cp:lastPrinted>2015-11-01T15:11:57Z</cp:lastPrinted>
  <dcterms:created xsi:type="dcterms:W3CDTF">2007-10-20T20:09:35Z</dcterms:created>
  <dcterms:modified xsi:type="dcterms:W3CDTF">2015-12-15T02:15:42Z</dcterms:modified>
</cp:coreProperties>
</file>